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9" r:id="rId1"/>
    <p:sldMasterId id="2147483704" r:id="rId2"/>
  </p:sldMasterIdLst>
  <p:notesMasterIdLst>
    <p:notesMasterId r:id="rId5"/>
  </p:notesMasterIdLst>
  <p:handoutMasterIdLst>
    <p:handoutMasterId r:id="rId6"/>
  </p:handoutMasterIdLst>
  <p:sldIdLst>
    <p:sldId id="441" r:id="rId3"/>
    <p:sldId id="442" r:id="rId4"/>
  </p:sldIdLst>
  <p:sldSz cx="9144000" cy="5143500" type="screen16x9"/>
  <p:notesSz cx="6797675" cy="987425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030">
          <p15:clr>
            <a:srgbClr val="A4A3A4"/>
          </p15:clr>
        </p15:guide>
        <p15:guide id="2" orient="horz" pos="2159">
          <p15:clr>
            <a:srgbClr val="A4A3A4"/>
          </p15:clr>
        </p15:guide>
        <p15:guide id="3" orient="horz" pos="894">
          <p15:clr>
            <a:srgbClr val="A4A3A4"/>
          </p15:clr>
        </p15:guide>
        <p15:guide id="4" orient="horz" pos="2942">
          <p15:clr>
            <a:srgbClr val="A4A3A4"/>
          </p15:clr>
        </p15:guide>
        <p15:guide id="5" orient="horz" pos="401">
          <p15:clr>
            <a:srgbClr val="A4A3A4"/>
          </p15:clr>
        </p15:guide>
        <p15:guide id="6" pos="2880">
          <p15:clr>
            <a:srgbClr val="A4A3A4"/>
          </p15:clr>
        </p15:guide>
        <p15:guide id="7" pos="72">
          <p15:clr>
            <a:srgbClr val="A4A3A4"/>
          </p15:clr>
        </p15:guide>
        <p15:guide id="8" pos="5687">
          <p15:clr>
            <a:srgbClr val="A4A3A4"/>
          </p15:clr>
        </p15:guide>
        <p15:guide id="9" pos="4150">
          <p15:clr>
            <a:srgbClr val="A4A3A4"/>
          </p15:clr>
        </p15:guide>
        <p15:guide id="10" pos="161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3129" userDrawn="1">
          <p15:clr>
            <a:srgbClr val="A4A3A4"/>
          </p15:clr>
        </p15:guide>
        <p15:guide id="2" pos="2127" userDrawn="1">
          <p15:clr>
            <a:srgbClr val="A4A3A4"/>
          </p15:clr>
        </p15:guide>
        <p15:guide id="3" orient="horz" pos="3132" userDrawn="1">
          <p15:clr>
            <a:srgbClr val="A4A3A4"/>
          </p15:clr>
        </p15:guide>
        <p15:guide id="4" pos="2130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A8C8E"/>
    <a:srgbClr val="0066B3"/>
    <a:srgbClr val="FC7404"/>
    <a:srgbClr val="D5D7D8"/>
    <a:srgbClr val="AD350B"/>
    <a:srgbClr val="F15A22"/>
    <a:srgbClr val="FF3300"/>
    <a:srgbClr val="006C9E"/>
    <a:srgbClr val="D71920"/>
    <a:srgbClr val="2792D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D083AE6-46FA-4A59-8FB0-9F97EB10719F}" styleName="Светлый стиль 3 - акцент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505" autoAdjust="0"/>
    <p:restoredTop sz="94743" autoAdjust="0"/>
  </p:normalViewPr>
  <p:slideViewPr>
    <p:cSldViewPr showGuides="1">
      <p:cViewPr>
        <p:scale>
          <a:sx n="111" d="100"/>
          <a:sy n="111" d="100"/>
        </p:scale>
        <p:origin x="-1662" y="-678"/>
      </p:cViewPr>
      <p:guideLst>
        <p:guide orient="horz" pos="1030"/>
        <p:guide orient="horz" pos="2159"/>
        <p:guide orient="horz" pos="894"/>
        <p:guide orient="horz" pos="2942"/>
        <p:guide orient="horz" pos="401"/>
        <p:guide pos="2880"/>
        <p:guide pos="72"/>
        <p:guide pos="5687"/>
        <p:guide pos="4150"/>
        <p:guide pos="161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200" d="100"/>
        <a:sy n="200" d="100"/>
      </p:scale>
      <p:origin x="0" y="18077"/>
    </p:cViewPr>
  </p:sorterViewPr>
  <p:notesViewPr>
    <p:cSldViewPr showGuides="1">
      <p:cViewPr varScale="1">
        <p:scale>
          <a:sx n="64" d="100"/>
          <a:sy n="64" d="100"/>
        </p:scale>
        <p:origin x="-3082" y="-82"/>
      </p:cViewPr>
      <p:guideLst>
        <p:guide orient="horz" pos="3108"/>
        <p:guide orient="horz" pos="3110"/>
        <p:guide pos="2138"/>
        <p:guide pos="214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4" y="3"/>
            <a:ext cx="2945659" cy="493713"/>
          </a:xfrm>
          <a:prstGeom prst="rect">
            <a:avLst/>
          </a:prstGeom>
        </p:spPr>
        <p:txBody>
          <a:bodyPr vert="horz" lIns="92051" tIns="46026" rIns="92051" bIns="46026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50445" y="3"/>
            <a:ext cx="2945659" cy="493713"/>
          </a:xfrm>
          <a:prstGeom prst="rect">
            <a:avLst/>
          </a:prstGeom>
        </p:spPr>
        <p:txBody>
          <a:bodyPr vert="horz" lIns="92051" tIns="46026" rIns="92051" bIns="46026" rtlCol="0"/>
          <a:lstStyle>
            <a:lvl1pPr algn="r">
              <a:defRPr sz="1200"/>
            </a:lvl1pPr>
          </a:lstStyle>
          <a:p>
            <a:fld id="{630E27A2-0322-4601-9F2F-5DF904209CCD}" type="datetimeFigureOut">
              <a:rPr lang="ru-RU" smtClean="0"/>
              <a:t>20.10.2020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4" y="9378826"/>
            <a:ext cx="2945659" cy="493713"/>
          </a:xfrm>
          <a:prstGeom prst="rect">
            <a:avLst/>
          </a:prstGeom>
        </p:spPr>
        <p:txBody>
          <a:bodyPr vert="horz" lIns="92051" tIns="46026" rIns="92051" bIns="46026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50445" y="9378826"/>
            <a:ext cx="2945659" cy="493713"/>
          </a:xfrm>
          <a:prstGeom prst="rect">
            <a:avLst/>
          </a:prstGeom>
        </p:spPr>
        <p:txBody>
          <a:bodyPr vert="horz" lIns="92051" tIns="46026" rIns="92051" bIns="46026" rtlCol="0" anchor="b"/>
          <a:lstStyle>
            <a:lvl1pPr algn="r">
              <a:defRPr sz="1200"/>
            </a:lvl1pPr>
          </a:lstStyle>
          <a:p>
            <a:fld id="{8C792B10-F11D-4622-BAAB-7E5B5FFAC6E0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1459333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4" y="3"/>
            <a:ext cx="2945659" cy="493713"/>
          </a:xfrm>
          <a:prstGeom prst="rect">
            <a:avLst/>
          </a:prstGeom>
        </p:spPr>
        <p:txBody>
          <a:bodyPr vert="horz" lIns="92051" tIns="46026" rIns="92051" bIns="46026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5" y="3"/>
            <a:ext cx="2945659" cy="493713"/>
          </a:xfrm>
          <a:prstGeom prst="rect">
            <a:avLst/>
          </a:prstGeom>
        </p:spPr>
        <p:txBody>
          <a:bodyPr vert="horz" lIns="92051" tIns="46026" rIns="92051" bIns="46026" rtlCol="0"/>
          <a:lstStyle>
            <a:lvl1pPr algn="r">
              <a:defRPr sz="1200"/>
            </a:lvl1pPr>
          </a:lstStyle>
          <a:p>
            <a:fld id="{A8EB2075-555B-4148-9B83-4C2D3BBF493C}" type="datetimeFigureOut">
              <a:rPr lang="ru-RU" smtClean="0"/>
              <a:t>20.10.2020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07950" y="741363"/>
            <a:ext cx="6581775" cy="37020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051" tIns="46026" rIns="92051" bIns="46026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9" y="4690274"/>
            <a:ext cx="5438140" cy="4443413"/>
          </a:xfrm>
          <a:prstGeom prst="rect">
            <a:avLst/>
          </a:prstGeom>
        </p:spPr>
        <p:txBody>
          <a:bodyPr vert="horz" lIns="92051" tIns="46026" rIns="92051" bIns="46026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4" y="9378826"/>
            <a:ext cx="2945659" cy="493713"/>
          </a:xfrm>
          <a:prstGeom prst="rect">
            <a:avLst/>
          </a:prstGeom>
        </p:spPr>
        <p:txBody>
          <a:bodyPr vert="horz" lIns="92051" tIns="46026" rIns="92051" bIns="46026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5" y="9378826"/>
            <a:ext cx="2945659" cy="493713"/>
          </a:xfrm>
          <a:prstGeom prst="rect">
            <a:avLst/>
          </a:prstGeom>
        </p:spPr>
        <p:txBody>
          <a:bodyPr vert="horz" lIns="92051" tIns="46026" rIns="92051" bIns="46026" rtlCol="0" anchor="b"/>
          <a:lstStyle>
            <a:lvl1pPr algn="r">
              <a:defRPr sz="1200"/>
            </a:lvl1pPr>
          </a:lstStyle>
          <a:p>
            <a:fld id="{CD9C3206-A649-46D3-B57B-2B98E79BDBC9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31435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9C3206-A649-46D3-B57B-2B98E79BDBC9}" type="slidenum">
              <a:rPr lang="ru-RU" smtClean="0"/>
              <a:t>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698805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Z:\Projects\Текущие\Проектная\FNS_2012\_БРЭНДБУК\out\PPT\3_1_present-01.jp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359" y="1071"/>
            <a:ext cx="9142642" cy="5141712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685800" y="2522777"/>
            <a:ext cx="7772400" cy="1102519"/>
          </a:xfrm>
        </p:spPr>
        <p:txBody>
          <a:bodyPr>
            <a:normAutofit/>
          </a:bodyPr>
          <a:lstStyle>
            <a:lvl1pPr>
              <a:defRPr sz="4500" b="1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ru-RU" dirty="0"/>
              <a:t>НАЗВАНИЕ ПРЕЗЕНТАЦИИ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 hasCustomPrompt="1"/>
          </p:nvPr>
        </p:nvSpPr>
        <p:spPr>
          <a:xfrm>
            <a:off x="1371600" y="3649376"/>
            <a:ext cx="6400800" cy="1314450"/>
          </a:xfrm>
        </p:spPr>
        <p:txBody>
          <a:bodyPr>
            <a:normAutofit/>
          </a:bodyPr>
          <a:lstStyle>
            <a:lvl1pPr marL="0" indent="0" algn="ctr">
              <a:buNone/>
              <a:defRPr sz="2500" b="0">
                <a:solidFill>
                  <a:schemeClr val="bg1"/>
                </a:solidFill>
                <a:latin typeface="+mj-lt"/>
              </a:defRPr>
            </a:lvl1pPr>
            <a:lvl2pPr marL="40813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8162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22441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63255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0406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44882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85696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2651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dirty="0"/>
              <a:t>22.12.2012</a:t>
            </a:r>
          </a:p>
        </p:txBody>
      </p:sp>
    </p:spTree>
    <p:extLst>
      <p:ext uri="{BB962C8B-B14F-4D97-AF65-F5344CB8AC3E}">
        <p14:creationId xmlns:p14="http://schemas.microsoft.com/office/powerpoint/2010/main" val="16875164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Z:\Projects\Текущие\Проектная\FNS_2012\_БРЭНДБУК\out\PPT\3_1_present_A4-03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358" y="1434"/>
            <a:ext cx="9142643" cy="5141712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22637" y="1205154"/>
            <a:ext cx="7320689" cy="3621940"/>
          </a:xfrm>
        </p:spPr>
        <p:txBody>
          <a:bodyPr/>
          <a:lstStyle>
            <a:lvl1pPr marL="284498" indent="0">
              <a:buFontTx/>
              <a:buNone/>
              <a:defRPr b="1">
                <a:latin typeface="+mj-lt"/>
              </a:defRPr>
            </a:lvl1pPr>
            <a:lvl2pPr marL="282013" indent="2485">
              <a:defRPr>
                <a:latin typeface="+mj-lt"/>
              </a:defRPr>
            </a:lvl2pPr>
            <a:lvl3pPr marL="491969" indent="-203745">
              <a:tabLst/>
              <a:defRPr>
                <a:latin typeface="+mj-lt"/>
              </a:defRPr>
            </a:lvl3pPr>
            <a:lvl4pPr marL="0" indent="282013">
              <a:lnSpc>
                <a:spcPts val="1409"/>
              </a:lnSpc>
              <a:spcBef>
                <a:spcPts val="313"/>
              </a:spcBef>
              <a:defRPr>
                <a:latin typeface="+mj-lt"/>
              </a:defRPr>
            </a:lvl4pPr>
            <a:lvl5pPr>
              <a:lnSpc>
                <a:spcPts val="1409"/>
              </a:lnSpc>
              <a:spcBef>
                <a:spcPts val="313"/>
              </a:spcBef>
              <a:buNone/>
              <a:defRPr>
                <a:latin typeface="+mj-lt"/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10" name="TextBox 9"/>
          <p:cNvSpPr txBox="1"/>
          <p:nvPr userDrawn="1"/>
        </p:nvSpPr>
        <p:spPr>
          <a:xfrm>
            <a:off x="5926641" y="3845307"/>
            <a:ext cx="923618" cy="282640"/>
          </a:xfrm>
          <a:prstGeom prst="rect">
            <a:avLst/>
          </a:prstGeom>
          <a:noFill/>
        </p:spPr>
        <p:txBody>
          <a:bodyPr wrap="square" lIns="71561" tIns="35780" rIns="71561" bIns="35780" rtlCol="0">
            <a:noAutofit/>
          </a:bodyPr>
          <a:lstStyle/>
          <a:p>
            <a:pPr defTabSz="816275"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sz="1800" dirty="0"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13" name="Заголовок 12"/>
          <p:cNvSpPr>
            <a:spLocks noGrp="1"/>
          </p:cNvSpPr>
          <p:nvPr>
            <p:ph type="title" hasCustomPrompt="1"/>
          </p:nvPr>
        </p:nvSpPr>
        <p:spPr>
          <a:xfrm>
            <a:off x="822636" y="375802"/>
            <a:ext cx="7337192" cy="829352"/>
          </a:xfrm>
        </p:spPr>
        <p:txBody>
          <a:bodyPr/>
          <a:lstStyle>
            <a:lvl1pPr marL="0" marR="0" indent="0" defTabSz="81627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tabLst/>
              <a:defRPr sz="4200"/>
            </a:lvl1pPr>
          </a:lstStyle>
          <a:p>
            <a:pPr marL="0" marR="0" lvl="0" indent="0" defTabSz="81627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tabLst/>
              <a:defRPr/>
            </a:pPr>
            <a:r>
              <a:rPr kumimoji="0" lang="ru-RU" sz="3800" b="1" i="0" u="none" strike="noStrike" kern="1200" cap="none" spc="0" normalizeH="0" baseline="0" noProof="0" dirty="0">
                <a:ln>
                  <a:noFill/>
                </a:ln>
                <a:solidFill>
                  <a:srgbClr val="005AA9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1/ ЗАГОЛОВОК СЛАЙДА</a:t>
            </a:r>
          </a:p>
        </p:txBody>
      </p:sp>
      <p:sp>
        <p:nvSpPr>
          <p:cNvPr id="14" name="Номер слайда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20E89E6-FE54-4E13-859C-1FA908D70D39}" type="slidenum">
              <a:rPr lang="ru-RU" smtClean="0">
                <a:solidFill>
                  <a:prstClr val="white"/>
                </a:solidFill>
              </a:rPr>
              <a:pPr/>
              <a:t>‹#›</a:t>
            </a:fld>
            <a:endParaRPr 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20809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Z:\Projects\Текущие\Проектная\FNS_2012\_БРЭНДБУК\out\PPT\3_1_present_A4-04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4" y="354"/>
            <a:ext cx="9142643" cy="5141712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22637" y="1205154"/>
            <a:ext cx="7320689" cy="3621940"/>
          </a:xfrm>
        </p:spPr>
        <p:txBody>
          <a:bodyPr/>
          <a:lstStyle>
            <a:lvl1pPr marL="284498" indent="0">
              <a:buFontTx/>
              <a:buNone/>
              <a:defRPr b="1">
                <a:latin typeface="+mj-lt"/>
              </a:defRPr>
            </a:lvl1pPr>
            <a:lvl2pPr marL="284498" indent="0">
              <a:defRPr>
                <a:latin typeface="+mj-lt"/>
              </a:defRPr>
            </a:lvl2pPr>
            <a:lvl3pPr marL="491969" indent="-203745">
              <a:defRPr>
                <a:latin typeface="+mj-lt"/>
              </a:defRPr>
            </a:lvl3pPr>
            <a:lvl4pPr marL="0" indent="282013">
              <a:defRPr>
                <a:latin typeface="+mj-lt"/>
              </a:defRPr>
            </a:lvl4pPr>
            <a:lvl5pPr marL="1123081" indent="0">
              <a:buNone/>
              <a:defRPr>
                <a:latin typeface="+mj-lt"/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10" name="Заголовок 9"/>
          <p:cNvSpPr>
            <a:spLocks noGrp="1"/>
          </p:cNvSpPr>
          <p:nvPr>
            <p:ph type="title" hasCustomPrompt="1"/>
          </p:nvPr>
        </p:nvSpPr>
        <p:spPr>
          <a:xfrm>
            <a:off x="821927" y="375802"/>
            <a:ext cx="7337901" cy="829352"/>
          </a:xfrm>
        </p:spPr>
        <p:txBody>
          <a:bodyPr/>
          <a:lstStyle>
            <a:lvl1pPr marL="0" marR="0" indent="0" defTabSz="81627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tabLst/>
              <a:defRPr sz="4200"/>
            </a:lvl1pPr>
          </a:lstStyle>
          <a:p>
            <a:pPr marL="0" marR="0" lvl="0" indent="0" defTabSz="81627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tabLst/>
              <a:defRPr/>
            </a:pPr>
            <a:r>
              <a:rPr kumimoji="0" lang="ru-RU" sz="3800" b="1" i="0" u="none" strike="noStrike" kern="1200" cap="none" spc="0" normalizeH="0" baseline="0" noProof="0" dirty="0">
                <a:ln>
                  <a:noFill/>
                </a:ln>
                <a:solidFill>
                  <a:srgbClr val="005AA9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1/ ЗАГОЛОВОК СЛАЙДА</a:t>
            </a:r>
          </a:p>
        </p:txBody>
      </p:sp>
      <p:sp>
        <p:nvSpPr>
          <p:cNvPr id="20" name="Номер слайда 1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20E89E6-FE54-4E13-859C-1FA908D70D39}" type="slidenum">
              <a:rPr lang="ru-RU" smtClean="0">
                <a:solidFill>
                  <a:prstClr val="white"/>
                </a:solidFill>
              </a:rPr>
              <a:pPr/>
              <a:t>‹#›</a:t>
            </a:fld>
            <a:endParaRPr 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59162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Z:\Projects\Текущие\Проектная\FNS_2012\_БРЭНДБУК\out\PPT\3_1_present_A4-03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4" y="1"/>
            <a:ext cx="9142643" cy="5141712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2637" y="759381"/>
            <a:ext cx="7320689" cy="1518472"/>
          </a:xfrm>
        </p:spPr>
        <p:txBody>
          <a:bodyPr anchor="t"/>
          <a:lstStyle>
            <a:lvl1pPr algn="l">
              <a:defRPr sz="3600" b="1" cap="all"/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22637" y="2572292"/>
            <a:ext cx="7320689" cy="2254803"/>
          </a:xfrm>
        </p:spPr>
        <p:txBody>
          <a:bodyPr anchor="t"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40813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81627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3pPr>
            <a:lvl4pPr marL="1224413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4pPr>
            <a:lvl5pPr marL="1632551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5pPr>
            <a:lvl6pPr marL="2040688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6pPr>
            <a:lvl7pPr marL="2448826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7pPr>
            <a:lvl8pPr marL="2856964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8pPr>
            <a:lvl9pPr marL="3265101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4" name="Номер слайда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20E89E6-FE54-4E13-859C-1FA908D70D39}" type="slidenum">
              <a:rPr lang="ru-RU" smtClean="0">
                <a:solidFill>
                  <a:prstClr val="white"/>
                </a:solidFill>
              </a:rPr>
              <a:pPr/>
              <a:t>‹#›</a:t>
            </a:fld>
            <a:endParaRPr 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76015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Z:\Projects\Текущие\Проектная\FNS_2012\_БРЭНДБУК\out\PPT\3_1_present_A4-03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358" y="1434"/>
            <a:ext cx="9142643" cy="5141712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2636" y="375803"/>
            <a:ext cx="7337192" cy="829353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822636" y="1205154"/>
            <a:ext cx="3620764" cy="3521848"/>
          </a:xfrm>
        </p:spPr>
        <p:txBody>
          <a:bodyPr/>
          <a:lstStyle>
            <a:lvl1pPr>
              <a:defRPr sz="2500"/>
            </a:lvl1pPr>
            <a:lvl2pPr>
              <a:defRPr sz="21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14941" y="1205154"/>
            <a:ext cx="3644897" cy="3521848"/>
          </a:xfrm>
        </p:spPr>
        <p:txBody>
          <a:bodyPr/>
          <a:lstStyle>
            <a:lvl1pPr>
              <a:defRPr sz="2500"/>
            </a:lvl1pPr>
            <a:lvl2pPr>
              <a:defRPr sz="21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13" name="Номер слайда 1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20E89E6-FE54-4E13-859C-1FA908D70D39}" type="slidenum">
              <a:rPr lang="ru-RU" smtClean="0">
                <a:solidFill>
                  <a:prstClr val="white"/>
                </a:solidFill>
              </a:rPr>
              <a:pPr/>
              <a:t>‹#›</a:t>
            </a:fld>
            <a:endParaRPr 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39684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2634" y="375800"/>
            <a:ext cx="7864166" cy="829353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22635" y="1205154"/>
            <a:ext cx="3674753" cy="426002"/>
          </a:xfrm>
        </p:spPr>
        <p:txBody>
          <a:bodyPr anchor="b"/>
          <a:lstStyle>
            <a:lvl1pPr marL="0" indent="0">
              <a:buNone/>
              <a:defRPr sz="2100" b="1"/>
            </a:lvl1pPr>
            <a:lvl2pPr marL="408138" indent="0">
              <a:buNone/>
              <a:defRPr sz="1800" b="1"/>
            </a:lvl2pPr>
            <a:lvl3pPr marL="816275" indent="0">
              <a:buNone/>
              <a:defRPr sz="1600" b="1"/>
            </a:lvl3pPr>
            <a:lvl4pPr marL="1224413" indent="0">
              <a:buNone/>
              <a:defRPr sz="1400" b="1"/>
            </a:lvl4pPr>
            <a:lvl5pPr marL="1632551" indent="0">
              <a:buNone/>
              <a:defRPr sz="1400" b="1"/>
            </a:lvl5pPr>
            <a:lvl6pPr marL="2040688" indent="0">
              <a:buNone/>
              <a:defRPr sz="1400" b="1"/>
            </a:lvl6pPr>
            <a:lvl7pPr marL="2448826" indent="0">
              <a:buNone/>
              <a:defRPr sz="1400" b="1"/>
            </a:lvl7pPr>
            <a:lvl8pPr marL="2856964" indent="0">
              <a:buNone/>
              <a:defRPr sz="1400" b="1"/>
            </a:lvl8pPr>
            <a:lvl9pPr marL="3265101" indent="0">
              <a:buNone/>
              <a:defRPr sz="14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822635" y="1631157"/>
            <a:ext cx="3674753" cy="3195936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572018" y="1205154"/>
            <a:ext cx="3587825" cy="426002"/>
          </a:xfrm>
        </p:spPr>
        <p:txBody>
          <a:bodyPr anchor="b"/>
          <a:lstStyle>
            <a:lvl1pPr marL="0" indent="0">
              <a:buNone/>
              <a:defRPr sz="2100" b="1"/>
            </a:lvl1pPr>
            <a:lvl2pPr marL="408138" indent="0">
              <a:buNone/>
              <a:defRPr sz="1800" b="1"/>
            </a:lvl2pPr>
            <a:lvl3pPr marL="816275" indent="0">
              <a:buNone/>
              <a:defRPr sz="1600" b="1"/>
            </a:lvl3pPr>
            <a:lvl4pPr marL="1224413" indent="0">
              <a:buNone/>
              <a:defRPr sz="1400" b="1"/>
            </a:lvl4pPr>
            <a:lvl5pPr marL="1632551" indent="0">
              <a:buNone/>
              <a:defRPr sz="1400" b="1"/>
            </a:lvl5pPr>
            <a:lvl6pPr marL="2040688" indent="0">
              <a:buNone/>
              <a:defRPr sz="1400" b="1"/>
            </a:lvl6pPr>
            <a:lvl7pPr marL="2448826" indent="0">
              <a:buNone/>
              <a:defRPr sz="1400" b="1"/>
            </a:lvl7pPr>
            <a:lvl8pPr marL="2856964" indent="0">
              <a:buNone/>
              <a:defRPr sz="1400" b="1"/>
            </a:lvl8pPr>
            <a:lvl9pPr marL="3265101" indent="0">
              <a:buNone/>
              <a:defRPr sz="14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572018" y="1641073"/>
            <a:ext cx="3587825" cy="318602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11" name="Дата 1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2" name="Номер слайда 1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20E89E6-FE54-4E13-859C-1FA908D70D39}" type="slidenum">
              <a:rPr lang="ru-RU" smtClean="0">
                <a:solidFill>
                  <a:prstClr val="white"/>
                </a:solidFill>
              </a:rPr>
              <a:pPr/>
              <a:t>‹#›</a:t>
            </a:fld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13" name="Нижний колонтитул 12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92185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Z:\Projects\Текущие\Проектная\FNS_2012\_БРЭНДБУК\out\PPT\3_1_present_A4-03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358" y="1434"/>
            <a:ext cx="9142643" cy="5141712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2635" y="375803"/>
            <a:ext cx="7864166" cy="829353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11" name="Дата 1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2" name="Номер слайда 1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20E89E6-FE54-4E13-859C-1FA908D70D39}" type="slidenum">
              <a:rPr lang="ru-RU" smtClean="0">
                <a:solidFill>
                  <a:prstClr val="white"/>
                </a:solidFill>
              </a:rPr>
              <a:pPr/>
              <a:t>‹#›</a:t>
            </a:fld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13" name="Нижний колонтитул 12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32434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191048" y="4404445"/>
            <a:ext cx="567428" cy="489830"/>
          </a:xfrm>
          <a:prstGeom prst="rect">
            <a:avLst/>
          </a:prstGeom>
        </p:spPr>
        <p:txBody>
          <a:bodyPr vert="horz" lIns="81630" tIns="40815" rIns="81630" bIns="40815" rtlCol="0" anchor="ctr">
            <a:normAutofit/>
          </a:bodyPr>
          <a:lstStyle>
            <a:lvl1pPr algn="ctr">
              <a:defRPr sz="2100" i="0">
                <a:solidFill>
                  <a:schemeClr val="bg1"/>
                </a:solidFill>
                <a:latin typeface="+mj-lt"/>
              </a:defRPr>
            </a:lvl1pPr>
          </a:lstStyle>
          <a:p>
            <a:fld id="{E20E89E6-FE54-4E13-859C-1FA908D70D39}" type="slidenum">
              <a:rPr lang="ru-RU" smtClean="0">
                <a:solidFill>
                  <a:prstClr val="white"/>
                </a:solidFill>
              </a:rPr>
              <a:pPr/>
              <a:t>‹#›</a:t>
            </a:fld>
            <a:endParaRPr 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78242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2" y="204789"/>
            <a:ext cx="3008313" cy="871537"/>
          </a:xfrm>
        </p:spPr>
        <p:txBody>
          <a:bodyPr anchor="b"/>
          <a:lstStyle>
            <a:lvl1pPr algn="l">
              <a:defRPr sz="18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4"/>
          </a:xfrm>
        </p:spPr>
        <p:txBody>
          <a:bodyPr/>
          <a:lstStyle>
            <a:lvl1pPr>
              <a:defRPr sz="2900"/>
            </a:lvl1pPr>
            <a:lvl2pPr>
              <a:defRPr sz="2500"/>
            </a:lvl2pPr>
            <a:lvl3pPr>
              <a:defRPr sz="21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2" y="1076328"/>
            <a:ext cx="3008313" cy="3518297"/>
          </a:xfrm>
        </p:spPr>
        <p:txBody>
          <a:bodyPr/>
          <a:lstStyle>
            <a:lvl1pPr marL="0" indent="0">
              <a:buNone/>
              <a:defRPr sz="1300"/>
            </a:lvl1pPr>
            <a:lvl2pPr marL="408138" indent="0">
              <a:buNone/>
              <a:defRPr sz="1100"/>
            </a:lvl2pPr>
            <a:lvl3pPr marL="816275" indent="0">
              <a:buNone/>
              <a:defRPr sz="900"/>
            </a:lvl3pPr>
            <a:lvl4pPr marL="1224413" indent="0">
              <a:buNone/>
              <a:defRPr sz="800"/>
            </a:lvl4pPr>
            <a:lvl5pPr marL="1632551" indent="0">
              <a:buNone/>
              <a:defRPr sz="800"/>
            </a:lvl5pPr>
            <a:lvl6pPr marL="2040688" indent="0">
              <a:buNone/>
              <a:defRPr sz="800"/>
            </a:lvl6pPr>
            <a:lvl7pPr marL="2448826" indent="0">
              <a:buNone/>
              <a:defRPr sz="800"/>
            </a:lvl7pPr>
            <a:lvl8pPr marL="2856964" indent="0">
              <a:buNone/>
              <a:defRPr sz="800"/>
            </a:lvl8pPr>
            <a:lvl9pPr marL="3265101" indent="0">
              <a:buNone/>
              <a:defRPr sz="8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0E89E6-FE54-4E13-859C-1FA908D70D39}" type="slidenum">
              <a:rPr lang="ru-RU" smtClean="0">
                <a:solidFill>
                  <a:prstClr val="white"/>
                </a:solidFill>
              </a:rPr>
              <a:pPr/>
              <a:t>‹#›</a:t>
            </a:fld>
            <a:endParaRPr 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27524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</p:spPr>
        <p:txBody>
          <a:bodyPr anchor="b"/>
          <a:lstStyle>
            <a:lvl1pPr algn="l">
              <a:defRPr sz="18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2900"/>
            </a:lvl1pPr>
            <a:lvl2pPr marL="408138" indent="0">
              <a:buNone/>
              <a:defRPr sz="2500"/>
            </a:lvl2pPr>
            <a:lvl3pPr marL="816275" indent="0">
              <a:buNone/>
              <a:defRPr sz="2100"/>
            </a:lvl3pPr>
            <a:lvl4pPr marL="1224413" indent="0">
              <a:buNone/>
              <a:defRPr sz="1800"/>
            </a:lvl4pPr>
            <a:lvl5pPr marL="1632551" indent="0">
              <a:buNone/>
              <a:defRPr sz="1800"/>
            </a:lvl5pPr>
            <a:lvl6pPr marL="2040688" indent="0">
              <a:buNone/>
              <a:defRPr sz="1800"/>
            </a:lvl6pPr>
            <a:lvl7pPr marL="2448826" indent="0">
              <a:buNone/>
              <a:defRPr sz="1800"/>
            </a:lvl7pPr>
            <a:lvl8pPr marL="2856964" indent="0">
              <a:buNone/>
              <a:defRPr sz="1800"/>
            </a:lvl8pPr>
            <a:lvl9pPr marL="3265101" indent="0">
              <a:buNone/>
              <a:defRPr sz="1800"/>
            </a:lvl9pPr>
          </a:lstStyle>
          <a:p>
            <a:r>
              <a:rPr lang="ru-RU" dirty="0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13"/>
            <a:ext cx="5486400" cy="603647"/>
          </a:xfrm>
        </p:spPr>
        <p:txBody>
          <a:bodyPr/>
          <a:lstStyle>
            <a:lvl1pPr marL="0" indent="0">
              <a:buNone/>
              <a:defRPr sz="1300"/>
            </a:lvl1pPr>
            <a:lvl2pPr marL="408138" indent="0">
              <a:buNone/>
              <a:defRPr sz="1100"/>
            </a:lvl2pPr>
            <a:lvl3pPr marL="816275" indent="0">
              <a:buNone/>
              <a:defRPr sz="900"/>
            </a:lvl3pPr>
            <a:lvl4pPr marL="1224413" indent="0">
              <a:buNone/>
              <a:defRPr sz="800"/>
            </a:lvl4pPr>
            <a:lvl5pPr marL="1632551" indent="0">
              <a:buNone/>
              <a:defRPr sz="800"/>
            </a:lvl5pPr>
            <a:lvl6pPr marL="2040688" indent="0">
              <a:buNone/>
              <a:defRPr sz="800"/>
            </a:lvl6pPr>
            <a:lvl7pPr marL="2448826" indent="0">
              <a:buNone/>
              <a:defRPr sz="800"/>
            </a:lvl7pPr>
            <a:lvl8pPr marL="2856964" indent="0">
              <a:buNone/>
              <a:defRPr sz="800"/>
            </a:lvl8pPr>
            <a:lvl9pPr marL="3265101" indent="0">
              <a:buNone/>
              <a:defRPr sz="8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0E89E6-FE54-4E13-859C-1FA908D70D39}" type="slidenum">
              <a:rPr lang="ru-RU" smtClean="0">
                <a:solidFill>
                  <a:prstClr val="white"/>
                </a:solidFill>
              </a:rPr>
              <a:pPr/>
              <a:t>‹#›</a:t>
            </a:fld>
            <a:endParaRPr 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07365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0E89E6-FE54-4E13-859C-1FA908D70D39}" type="slidenum">
              <a:rPr lang="ru-RU" smtClean="0">
                <a:solidFill>
                  <a:prstClr val="white"/>
                </a:solidFill>
              </a:rPr>
              <a:pPr/>
              <a:t>‹#›</a:t>
            </a:fld>
            <a:endParaRPr 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273404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753352" y="227409"/>
            <a:ext cx="2405063" cy="483870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34988" y="227409"/>
            <a:ext cx="7065962" cy="483870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0E89E6-FE54-4E13-859C-1FA908D70D39}" type="slidenum">
              <a:rPr lang="ru-RU" smtClean="0">
                <a:solidFill>
                  <a:prstClr val="white"/>
                </a:solidFill>
              </a:rPr>
              <a:pPr/>
              <a:t>‹#›</a:t>
            </a:fld>
            <a:endParaRPr 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403812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9315402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 userDrawn="1"/>
        </p:nvSpPr>
        <p:spPr>
          <a:xfrm>
            <a:off x="8294688" y="4769469"/>
            <a:ext cx="850900" cy="27431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bg2"/>
              </a:solidFill>
            </a:endParaRPr>
          </a:p>
        </p:txBody>
      </p:sp>
      <p:sp>
        <p:nvSpPr>
          <p:cNvPr id="10" name="Прямоугольник 9"/>
          <p:cNvSpPr/>
          <p:nvPr userDrawn="1"/>
        </p:nvSpPr>
        <p:spPr>
          <a:xfrm>
            <a:off x="8224838" y="4769469"/>
            <a:ext cx="342641" cy="27431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bg2"/>
              </a:solidFill>
            </a:endParaRPr>
          </a:p>
        </p:txBody>
      </p:sp>
      <p:sp>
        <p:nvSpPr>
          <p:cNvPr id="8" name="Номер слайда 6"/>
          <p:cNvSpPr txBox="1">
            <a:spLocks/>
          </p:cNvSpPr>
          <p:nvPr userDrawn="1"/>
        </p:nvSpPr>
        <p:spPr>
          <a:xfrm>
            <a:off x="8175622" y="4771802"/>
            <a:ext cx="442664" cy="2606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/>
            <a:fld id="{E20E89E6-FE54-4E13-859C-1FA908D70D39}" type="slidenum">
              <a:rPr lang="ru-RU" b="0" smtClean="0">
                <a:solidFill>
                  <a:schemeClr val="bg1"/>
                </a:solidFill>
              </a:rPr>
              <a:pPr marL="0" indent="0" algn="ctr"/>
              <a:t>‹#›</a:t>
            </a:fld>
            <a:endParaRPr lang="ru-RU" b="0" dirty="0">
              <a:solidFill>
                <a:schemeClr val="bg1"/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0" hasCustomPrompt="1"/>
          </p:nvPr>
        </p:nvSpPr>
        <p:spPr>
          <a:xfrm>
            <a:off x="323850" y="339503"/>
            <a:ext cx="8351838" cy="4319810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400"/>
            </a:lvl1pPr>
          </a:lstStyle>
          <a:p>
            <a:pPr lvl="0"/>
            <a:r>
              <a:rPr lang="ru-RU" dirty="0"/>
              <a:t>ЭТО ПУСТОЙ СЛАЙД </a:t>
            </a:r>
            <a:br>
              <a:rPr lang="ru-RU" dirty="0"/>
            </a:br>
            <a:r>
              <a:rPr lang="ru-RU" dirty="0"/>
              <a:t>ОН НЕОБХОДИМ ДЛЯ СОЗДАНИЯ НЕСТАНДАРТНЫХ СЛАЙДОВ </a:t>
            </a:r>
            <a:br>
              <a:rPr lang="ru-RU" dirty="0"/>
            </a:br>
            <a:r>
              <a:rPr lang="ru-RU" dirty="0"/>
              <a:t>НАПРИМЕР ДЛЯ СОЗДАНИЯ СЛАЙДА С КАРТИНКОЙ ИЛИ СХЕМОЙ (ИНОГДА, ЧТОБЫ ДОНЕСТИ МЫСЛЬ ДОСТАТОЧНО ЕЁ ЛИШЬ ВИЗУАЛИЗИРОВАТЬ)</a:t>
            </a:r>
          </a:p>
        </p:txBody>
      </p:sp>
    </p:spTree>
    <p:extLst>
      <p:ext uri="{BB962C8B-B14F-4D97-AF65-F5344CB8AC3E}">
        <p14:creationId xmlns:p14="http://schemas.microsoft.com/office/powerpoint/2010/main" val="338836753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Z:\Projects\Текущие\Проектная\FNS_2012\_БРЭНДБУК\out\PPT\3_1_present-01.jp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359" y="1071"/>
            <a:ext cx="9142642" cy="5141712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685800" y="2522781"/>
            <a:ext cx="7772400" cy="1102519"/>
          </a:xfrm>
        </p:spPr>
        <p:txBody>
          <a:bodyPr>
            <a:normAutofit/>
          </a:bodyPr>
          <a:lstStyle>
            <a:lvl1pPr>
              <a:defRPr sz="4500" b="1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ru-RU" dirty="0"/>
              <a:t>НАЗВАНИЕ ПРЕЗЕНТАЦИИ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 hasCustomPrompt="1"/>
          </p:nvPr>
        </p:nvSpPr>
        <p:spPr>
          <a:xfrm>
            <a:off x="1371600" y="3649376"/>
            <a:ext cx="6400800" cy="1314450"/>
          </a:xfrm>
        </p:spPr>
        <p:txBody>
          <a:bodyPr>
            <a:normAutofit/>
          </a:bodyPr>
          <a:lstStyle>
            <a:lvl1pPr marL="0" indent="0" algn="ctr">
              <a:buNone/>
              <a:defRPr sz="2500" b="0">
                <a:solidFill>
                  <a:schemeClr val="bg1"/>
                </a:solidFill>
                <a:latin typeface="+mj-lt"/>
              </a:defRPr>
            </a:lvl1pPr>
            <a:lvl2pPr marL="4078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8157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2236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6315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0394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44735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8552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2631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dirty="0"/>
              <a:t>22.12.2012</a:t>
            </a:r>
          </a:p>
        </p:txBody>
      </p:sp>
    </p:spTree>
    <p:extLst>
      <p:ext uri="{BB962C8B-B14F-4D97-AF65-F5344CB8AC3E}">
        <p14:creationId xmlns:p14="http://schemas.microsoft.com/office/powerpoint/2010/main" val="8181443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Z:\Projects\Текущие\Проектная\FNS_2012\_БРЭНДБУК\out\PPT\3_1_present_A4-03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362" y="1434"/>
            <a:ext cx="9142643" cy="5141712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22641" y="1205154"/>
            <a:ext cx="7320689" cy="3621940"/>
          </a:xfrm>
        </p:spPr>
        <p:txBody>
          <a:bodyPr/>
          <a:lstStyle>
            <a:lvl1pPr marL="284327" indent="0">
              <a:buFontTx/>
              <a:buNone/>
              <a:defRPr b="1">
                <a:latin typeface="+mj-lt"/>
              </a:defRPr>
            </a:lvl1pPr>
            <a:lvl2pPr marL="281844" indent="2485">
              <a:defRPr>
                <a:latin typeface="+mj-lt"/>
              </a:defRPr>
            </a:lvl2pPr>
            <a:lvl3pPr marL="491673" indent="-203623">
              <a:tabLst/>
              <a:defRPr>
                <a:latin typeface="+mj-lt"/>
              </a:defRPr>
            </a:lvl3pPr>
            <a:lvl4pPr marL="0" indent="281844">
              <a:lnSpc>
                <a:spcPts val="1409"/>
              </a:lnSpc>
              <a:spcBef>
                <a:spcPts val="313"/>
              </a:spcBef>
              <a:defRPr>
                <a:latin typeface="+mj-lt"/>
              </a:defRPr>
            </a:lvl4pPr>
            <a:lvl5pPr>
              <a:lnSpc>
                <a:spcPts val="1409"/>
              </a:lnSpc>
              <a:spcBef>
                <a:spcPts val="313"/>
              </a:spcBef>
              <a:buNone/>
              <a:defRPr>
                <a:latin typeface="+mj-lt"/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10" name="TextBox 9"/>
          <p:cNvSpPr txBox="1"/>
          <p:nvPr userDrawn="1"/>
        </p:nvSpPr>
        <p:spPr>
          <a:xfrm>
            <a:off x="5926641" y="3845307"/>
            <a:ext cx="923618" cy="282640"/>
          </a:xfrm>
          <a:prstGeom prst="rect">
            <a:avLst/>
          </a:prstGeom>
          <a:noFill/>
        </p:spPr>
        <p:txBody>
          <a:bodyPr wrap="square" lIns="71517" tIns="35759" rIns="71517" bIns="35759" rtlCol="0">
            <a:noAutofit/>
          </a:bodyPr>
          <a:lstStyle/>
          <a:p>
            <a:pPr defTabSz="815785"/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3" name="Заголовок 12"/>
          <p:cNvSpPr>
            <a:spLocks noGrp="1"/>
          </p:cNvSpPr>
          <p:nvPr>
            <p:ph type="title" hasCustomPrompt="1"/>
          </p:nvPr>
        </p:nvSpPr>
        <p:spPr>
          <a:xfrm>
            <a:off x="822636" y="375802"/>
            <a:ext cx="7337192" cy="829352"/>
          </a:xfrm>
        </p:spPr>
        <p:txBody>
          <a:bodyPr/>
          <a:lstStyle>
            <a:lvl1pPr marL="0" marR="0" indent="0" defTabSz="81578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tabLst/>
              <a:defRPr sz="4200"/>
            </a:lvl1pPr>
          </a:lstStyle>
          <a:p>
            <a:pPr marL="0" marR="0" lvl="0" indent="0" defTabSz="81578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tabLst/>
              <a:defRPr/>
            </a:pPr>
            <a:r>
              <a:rPr kumimoji="0" lang="ru-RU" sz="3800" b="1" i="0" u="none" strike="noStrike" kern="1200" cap="none" spc="0" normalizeH="0" baseline="0" noProof="0" dirty="0">
                <a:ln>
                  <a:noFill/>
                </a:ln>
                <a:solidFill>
                  <a:srgbClr val="005AA9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1/ ЗАГОЛОВОК СЛАЙДА</a:t>
            </a:r>
          </a:p>
        </p:txBody>
      </p:sp>
      <p:sp>
        <p:nvSpPr>
          <p:cNvPr id="14" name="Номер слайда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20E89E6-FE54-4E13-859C-1FA908D70D39}" type="slidenum">
              <a:rPr lang="ru-RU" smtClean="0">
                <a:solidFill>
                  <a:prstClr val="white"/>
                </a:solidFill>
              </a:rPr>
              <a:pPr/>
              <a:t>‹#›</a:t>
            </a:fld>
            <a:endParaRPr 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419616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Z:\Projects\Текущие\Проектная\FNS_2012\_БРЭНДБУК\out\PPT\3_1_present_A4-04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8" y="354"/>
            <a:ext cx="9142643" cy="5141712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22641" y="1205154"/>
            <a:ext cx="7320689" cy="3621940"/>
          </a:xfrm>
        </p:spPr>
        <p:txBody>
          <a:bodyPr/>
          <a:lstStyle>
            <a:lvl1pPr marL="284327" indent="0">
              <a:buFontTx/>
              <a:buNone/>
              <a:defRPr b="1">
                <a:latin typeface="+mj-lt"/>
              </a:defRPr>
            </a:lvl1pPr>
            <a:lvl2pPr marL="284327" indent="0">
              <a:defRPr>
                <a:latin typeface="+mj-lt"/>
              </a:defRPr>
            </a:lvl2pPr>
            <a:lvl3pPr marL="491673" indent="-203623">
              <a:defRPr>
                <a:latin typeface="+mj-lt"/>
              </a:defRPr>
            </a:lvl3pPr>
            <a:lvl4pPr marL="0" indent="281844">
              <a:defRPr>
                <a:latin typeface="+mj-lt"/>
              </a:defRPr>
            </a:lvl4pPr>
            <a:lvl5pPr marL="1122406" indent="0">
              <a:buNone/>
              <a:defRPr>
                <a:latin typeface="+mj-lt"/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10" name="Заголовок 9"/>
          <p:cNvSpPr>
            <a:spLocks noGrp="1"/>
          </p:cNvSpPr>
          <p:nvPr>
            <p:ph type="title" hasCustomPrompt="1"/>
          </p:nvPr>
        </p:nvSpPr>
        <p:spPr>
          <a:xfrm>
            <a:off x="821927" y="375802"/>
            <a:ext cx="7337901" cy="829352"/>
          </a:xfrm>
        </p:spPr>
        <p:txBody>
          <a:bodyPr/>
          <a:lstStyle>
            <a:lvl1pPr marL="0" marR="0" indent="0" defTabSz="81578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tabLst/>
              <a:defRPr sz="4200"/>
            </a:lvl1pPr>
          </a:lstStyle>
          <a:p>
            <a:pPr marL="0" marR="0" lvl="0" indent="0" defTabSz="815785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tabLst/>
              <a:defRPr/>
            </a:pPr>
            <a:r>
              <a:rPr kumimoji="0" lang="ru-RU" sz="3800" b="1" i="0" u="none" strike="noStrike" kern="1200" cap="none" spc="0" normalizeH="0" baseline="0" noProof="0" dirty="0">
                <a:ln>
                  <a:noFill/>
                </a:ln>
                <a:solidFill>
                  <a:srgbClr val="005AA9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1/ ЗАГОЛОВОК СЛАЙДА</a:t>
            </a:r>
          </a:p>
        </p:txBody>
      </p:sp>
      <p:sp>
        <p:nvSpPr>
          <p:cNvPr id="20" name="Номер слайда 1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20E89E6-FE54-4E13-859C-1FA908D70D39}" type="slidenum">
              <a:rPr lang="ru-RU" smtClean="0">
                <a:solidFill>
                  <a:prstClr val="white"/>
                </a:solidFill>
              </a:rPr>
              <a:pPr/>
              <a:t>‹#›</a:t>
            </a:fld>
            <a:endParaRPr 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079307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Z:\Projects\Текущие\Проектная\FNS_2012\_БРЭНДБУК\out\PPT\3_1_present_A4-03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8" y="1"/>
            <a:ext cx="9142643" cy="5141712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2641" y="759381"/>
            <a:ext cx="7320689" cy="1518472"/>
          </a:xfrm>
        </p:spPr>
        <p:txBody>
          <a:bodyPr anchor="t"/>
          <a:lstStyle>
            <a:lvl1pPr algn="l">
              <a:defRPr sz="3600" b="1" cap="all"/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22641" y="2572293"/>
            <a:ext cx="7320689" cy="2254803"/>
          </a:xfrm>
        </p:spPr>
        <p:txBody>
          <a:bodyPr anchor="t"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40789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81578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3pPr>
            <a:lvl4pPr marL="1223677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4pPr>
            <a:lvl5pPr marL="1631571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5pPr>
            <a:lvl6pPr marL="2039463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6pPr>
            <a:lvl7pPr marL="2447355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7pPr>
            <a:lvl8pPr marL="2855248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8pPr>
            <a:lvl9pPr marL="3263140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4" name="Номер слайда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20E89E6-FE54-4E13-859C-1FA908D70D39}" type="slidenum">
              <a:rPr lang="ru-RU" smtClean="0">
                <a:solidFill>
                  <a:prstClr val="white"/>
                </a:solidFill>
              </a:rPr>
              <a:pPr/>
              <a:t>‹#›</a:t>
            </a:fld>
            <a:endParaRPr 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744053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Z:\Projects\Текущие\Проектная\FNS_2012\_БРЭНДБУК\out\PPT\3_1_present_A4-03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362" y="1434"/>
            <a:ext cx="9142643" cy="5141712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2636" y="375803"/>
            <a:ext cx="7337192" cy="829353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822636" y="1205154"/>
            <a:ext cx="3620764" cy="3521848"/>
          </a:xfrm>
        </p:spPr>
        <p:txBody>
          <a:bodyPr/>
          <a:lstStyle>
            <a:lvl1pPr>
              <a:defRPr sz="2500"/>
            </a:lvl1pPr>
            <a:lvl2pPr>
              <a:defRPr sz="21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14945" y="1205154"/>
            <a:ext cx="3644897" cy="3521848"/>
          </a:xfrm>
        </p:spPr>
        <p:txBody>
          <a:bodyPr/>
          <a:lstStyle>
            <a:lvl1pPr>
              <a:defRPr sz="2500"/>
            </a:lvl1pPr>
            <a:lvl2pPr>
              <a:defRPr sz="21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13" name="Номер слайда 1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20E89E6-FE54-4E13-859C-1FA908D70D39}" type="slidenum">
              <a:rPr lang="ru-RU" smtClean="0">
                <a:solidFill>
                  <a:prstClr val="white"/>
                </a:solidFill>
              </a:rPr>
              <a:pPr/>
              <a:t>‹#›</a:t>
            </a:fld>
            <a:endParaRPr 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899166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2635" y="375800"/>
            <a:ext cx="7864166" cy="829353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22639" y="1205154"/>
            <a:ext cx="3674753" cy="426002"/>
          </a:xfrm>
        </p:spPr>
        <p:txBody>
          <a:bodyPr anchor="b"/>
          <a:lstStyle>
            <a:lvl1pPr marL="0" indent="0">
              <a:buNone/>
              <a:defRPr sz="2100" b="1"/>
            </a:lvl1pPr>
            <a:lvl2pPr marL="407893" indent="0">
              <a:buNone/>
              <a:defRPr sz="1800" b="1"/>
            </a:lvl2pPr>
            <a:lvl3pPr marL="815785" indent="0">
              <a:buNone/>
              <a:defRPr sz="1600" b="1"/>
            </a:lvl3pPr>
            <a:lvl4pPr marL="1223677" indent="0">
              <a:buNone/>
              <a:defRPr sz="1400" b="1"/>
            </a:lvl4pPr>
            <a:lvl5pPr marL="1631571" indent="0">
              <a:buNone/>
              <a:defRPr sz="1400" b="1"/>
            </a:lvl5pPr>
            <a:lvl6pPr marL="2039463" indent="0">
              <a:buNone/>
              <a:defRPr sz="1400" b="1"/>
            </a:lvl6pPr>
            <a:lvl7pPr marL="2447355" indent="0">
              <a:buNone/>
              <a:defRPr sz="1400" b="1"/>
            </a:lvl7pPr>
            <a:lvl8pPr marL="2855248" indent="0">
              <a:buNone/>
              <a:defRPr sz="1400" b="1"/>
            </a:lvl8pPr>
            <a:lvl9pPr marL="3263140" indent="0">
              <a:buNone/>
              <a:defRPr sz="14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822639" y="1631157"/>
            <a:ext cx="3674753" cy="3195936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572021" y="1205154"/>
            <a:ext cx="3587825" cy="426002"/>
          </a:xfrm>
        </p:spPr>
        <p:txBody>
          <a:bodyPr anchor="b"/>
          <a:lstStyle>
            <a:lvl1pPr marL="0" indent="0">
              <a:buNone/>
              <a:defRPr sz="2100" b="1"/>
            </a:lvl1pPr>
            <a:lvl2pPr marL="407893" indent="0">
              <a:buNone/>
              <a:defRPr sz="1800" b="1"/>
            </a:lvl2pPr>
            <a:lvl3pPr marL="815785" indent="0">
              <a:buNone/>
              <a:defRPr sz="1600" b="1"/>
            </a:lvl3pPr>
            <a:lvl4pPr marL="1223677" indent="0">
              <a:buNone/>
              <a:defRPr sz="1400" b="1"/>
            </a:lvl4pPr>
            <a:lvl5pPr marL="1631571" indent="0">
              <a:buNone/>
              <a:defRPr sz="1400" b="1"/>
            </a:lvl5pPr>
            <a:lvl6pPr marL="2039463" indent="0">
              <a:buNone/>
              <a:defRPr sz="1400" b="1"/>
            </a:lvl6pPr>
            <a:lvl7pPr marL="2447355" indent="0">
              <a:buNone/>
              <a:defRPr sz="1400" b="1"/>
            </a:lvl7pPr>
            <a:lvl8pPr marL="2855248" indent="0">
              <a:buNone/>
              <a:defRPr sz="1400" b="1"/>
            </a:lvl8pPr>
            <a:lvl9pPr marL="3263140" indent="0">
              <a:buNone/>
              <a:defRPr sz="14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572021" y="1641073"/>
            <a:ext cx="3587825" cy="318602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11" name="Дата 1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2" name="Номер слайда 1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20E89E6-FE54-4E13-859C-1FA908D70D39}" type="slidenum">
              <a:rPr lang="ru-RU" smtClean="0">
                <a:solidFill>
                  <a:prstClr val="white"/>
                </a:solidFill>
              </a:rPr>
              <a:pPr/>
              <a:t>‹#›</a:t>
            </a:fld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13" name="Нижний колонтитул 12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913698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Z:\Projects\Текущие\Проектная\FNS_2012\_БРЭНДБУК\out\PPT\3_1_present_A4-03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362" y="1434"/>
            <a:ext cx="9142643" cy="5141712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2635" y="375803"/>
            <a:ext cx="7864166" cy="829353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11" name="Дата 1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2" name="Номер слайда 1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20E89E6-FE54-4E13-859C-1FA908D70D39}" type="slidenum">
              <a:rPr lang="ru-RU" smtClean="0">
                <a:solidFill>
                  <a:prstClr val="white"/>
                </a:solidFill>
              </a:rPr>
              <a:pPr/>
              <a:t>‹#›</a:t>
            </a:fld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13" name="Нижний колонтитул 12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888730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191048" y="4404445"/>
            <a:ext cx="567428" cy="489830"/>
          </a:xfrm>
          <a:prstGeom prst="rect">
            <a:avLst/>
          </a:prstGeom>
        </p:spPr>
        <p:txBody>
          <a:bodyPr vert="horz" lIns="81581" tIns="40791" rIns="81581" bIns="40791" rtlCol="0" anchor="ctr">
            <a:normAutofit/>
          </a:bodyPr>
          <a:lstStyle>
            <a:lvl1pPr algn="ctr">
              <a:defRPr sz="2100" i="0">
                <a:solidFill>
                  <a:schemeClr val="bg1"/>
                </a:solidFill>
                <a:latin typeface="+mj-lt"/>
              </a:defRPr>
            </a:lvl1pPr>
          </a:lstStyle>
          <a:p>
            <a:fld id="{E20E89E6-FE54-4E13-859C-1FA908D70D39}" type="slidenum">
              <a:rPr lang="ru-RU" smtClean="0">
                <a:solidFill>
                  <a:prstClr val="white"/>
                </a:solidFill>
              </a:rPr>
              <a:pPr/>
              <a:t>‹#›</a:t>
            </a:fld>
            <a:endParaRPr 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474855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6" y="204793"/>
            <a:ext cx="3008313" cy="871537"/>
          </a:xfrm>
        </p:spPr>
        <p:txBody>
          <a:bodyPr anchor="b"/>
          <a:lstStyle>
            <a:lvl1pPr algn="l">
              <a:defRPr sz="18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4"/>
          </a:xfrm>
        </p:spPr>
        <p:txBody>
          <a:bodyPr/>
          <a:lstStyle>
            <a:lvl1pPr>
              <a:defRPr sz="2900"/>
            </a:lvl1pPr>
            <a:lvl2pPr>
              <a:defRPr sz="2500"/>
            </a:lvl2pPr>
            <a:lvl3pPr>
              <a:defRPr sz="21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6" y="1076328"/>
            <a:ext cx="3008313" cy="3518297"/>
          </a:xfrm>
        </p:spPr>
        <p:txBody>
          <a:bodyPr/>
          <a:lstStyle>
            <a:lvl1pPr marL="0" indent="0">
              <a:buNone/>
              <a:defRPr sz="1300"/>
            </a:lvl1pPr>
            <a:lvl2pPr marL="407893" indent="0">
              <a:buNone/>
              <a:defRPr sz="1100"/>
            </a:lvl2pPr>
            <a:lvl3pPr marL="815785" indent="0">
              <a:buNone/>
              <a:defRPr sz="900"/>
            </a:lvl3pPr>
            <a:lvl4pPr marL="1223677" indent="0">
              <a:buNone/>
              <a:defRPr sz="800"/>
            </a:lvl4pPr>
            <a:lvl5pPr marL="1631571" indent="0">
              <a:buNone/>
              <a:defRPr sz="800"/>
            </a:lvl5pPr>
            <a:lvl6pPr marL="2039463" indent="0">
              <a:buNone/>
              <a:defRPr sz="800"/>
            </a:lvl6pPr>
            <a:lvl7pPr marL="2447355" indent="0">
              <a:buNone/>
              <a:defRPr sz="800"/>
            </a:lvl7pPr>
            <a:lvl8pPr marL="2855248" indent="0">
              <a:buNone/>
              <a:defRPr sz="800"/>
            </a:lvl8pPr>
            <a:lvl9pPr marL="3263140" indent="0">
              <a:buNone/>
              <a:defRPr sz="8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0E89E6-FE54-4E13-859C-1FA908D70D39}" type="slidenum">
              <a:rPr lang="ru-RU" smtClean="0">
                <a:solidFill>
                  <a:prstClr val="white"/>
                </a:solidFill>
              </a:rPr>
              <a:pPr/>
              <a:t>‹#›</a:t>
            </a:fld>
            <a:endParaRPr 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535647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</p:spPr>
        <p:txBody>
          <a:bodyPr anchor="b"/>
          <a:lstStyle>
            <a:lvl1pPr algn="l">
              <a:defRPr sz="18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2900"/>
            </a:lvl1pPr>
            <a:lvl2pPr marL="407893" indent="0">
              <a:buNone/>
              <a:defRPr sz="2500"/>
            </a:lvl2pPr>
            <a:lvl3pPr marL="815785" indent="0">
              <a:buNone/>
              <a:defRPr sz="2100"/>
            </a:lvl3pPr>
            <a:lvl4pPr marL="1223677" indent="0">
              <a:buNone/>
              <a:defRPr sz="1800"/>
            </a:lvl4pPr>
            <a:lvl5pPr marL="1631571" indent="0">
              <a:buNone/>
              <a:defRPr sz="1800"/>
            </a:lvl5pPr>
            <a:lvl6pPr marL="2039463" indent="0">
              <a:buNone/>
              <a:defRPr sz="1800"/>
            </a:lvl6pPr>
            <a:lvl7pPr marL="2447355" indent="0">
              <a:buNone/>
              <a:defRPr sz="1800"/>
            </a:lvl7pPr>
            <a:lvl8pPr marL="2855248" indent="0">
              <a:buNone/>
              <a:defRPr sz="1800"/>
            </a:lvl8pPr>
            <a:lvl9pPr marL="3263140" indent="0">
              <a:buNone/>
              <a:defRPr sz="1800"/>
            </a:lvl9pPr>
          </a:lstStyle>
          <a:p>
            <a:r>
              <a:rPr lang="ru-RU" dirty="0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14"/>
            <a:ext cx="5486400" cy="603647"/>
          </a:xfrm>
        </p:spPr>
        <p:txBody>
          <a:bodyPr/>
          <a:lstStyle>
            <a:lvl1pPr marL="0" indent="0">
              <a:buNone/>
              <a:defRPr sz="1300"/>
            </a:lvl1pPr>
            <a:lvl2pPr marL="407893" indent="0">
              <a:buNone/>
              <a:defRPr sz="1100"/>
            </a:lvl2pPr>
            <a:lvl3pPr marL="815785" indent="0">
              <a:buNone/>
              <a:defRPr sz="900"/>
            </a:lvl3pPr>
            <a:lvl4pPr marL="1223677" indent="0">
              <a:buNone/>
              <a:defRPr sz="800"/>
            </a:lvl4pPr>
            <a:lvl5pPr marL="1631571" indent="0">
              <a:buNone/>
              <a:defRPr sz="800"/>
            </a:lvl5pPr>
            <a:lvl6pPr marL="2039463" indent="0">
              <a:buNone/>
              <a:defRPr sz="800"/>
            </a:lvl6pPr>
            <a:lvl7pPr marL="2447355" indent="0">
              <a:buNone/>
              <a:defRPr sz="800"/>
            </a:lvl7pPr>
            <a:lvl8pPr marL="2855248" indent="0">
              <a:buNone/>
              <a:defRPr sz="800"/>
            </a:lvl8pPr>
            <a:lvl9pPr marL="3263140" indent="0">
              <a:buNone/>
              <a:defRPr sz="8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0E89E6-FE54-4E13-859C-1FA908D70D39}" type="slidenum">
              <a:rPr lang="ru-RU" smtClean="0">
                <a:solidFill>
                  <a:prstClr val="white"/>
                </a:solidFill>
              </a:rPr>
              <a:pPr/>
              <a:t>‹#›</a:t>
            </a:fld>
            <a:endParaRPr 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829109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0E89E6-FE54-4E13-859C-1FA908D70D39}" type="slidenum">
              <a:rPr lang="ru-RU" smtClean="0">
                <a:solidFill>
                  <a:prstClr val="white"/>
                </a:solidFill>
              </a:rPr>
              <a:pPr/>
              <a:t>‹#›</a:t>
            </a:fld>
            <a:endParaRPr 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32054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753354" y="227409"/>
            <a:ext cx="2405063" cy="483870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34988" y="227409"/>
            <a:ext cx="7065962" cy="483870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0E89E6-FE54-4E13-859C-1FA908D70D39}" type="slidenum">
              <a:rPr lang="ru-RU" smtClean="0">
                <a:solidFill>
                  <a:prstClr val="white"/>
                </a:solidFill>
              </a:rPr>
              <a:pPr/>
              <a:t>‹#›</a:t>
            </a:fld>
            <a:endParaRPr 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825823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7861011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 userDrawn="1"/>
        </p:nvSpPr>
        <p:spPr>
          <a:xfrm>
            <a:off x="8294688" y="4769469"/>
            <a:ext cx="850900" cy="27431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84" tIns="45692" rIns="91384" bIns="45692" rtlCol="0" anchor="ctr"/>
          <a:lstStyle/>
          <a:p>
            <a:pPr algn="ctr" defTabSz="913851"/>
            <a:endParaRPr lang="ru-RU" dirty="0">
              <a:solidFill>
                <a:srgbClr val="EEECE1"/>
              </a:solidFill>
            </a:endParaRPr>
          </a:p>
        </p:txBody>
      </p:sp>
      <p:sp>
        <p:nvSpPr>
          <p:cNvPr id="10" name="Прямоугольник 9"/>
          <p:cNvSpPr/>
          <p:nvPr userDrawn="1"/>
        </p:nvSpPr>
        <p:spPr>
          <a:xfrm>
            <a:off x="8224838" y="4769469"/>
            <a:ext cx="342641" cy="27431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84" tIns="45692" rIns="91384" bIns="45692" rtlCol="0" anchor="ctr"/>
          <a:lstStyle/>
          <a:p>
            <a:pPr algn="ctr" defTabSz="913851"/>
            <a:endParaRPr lang="ru-RU" dirty="0">
              <a:solidFill>
                <a:srgbClr val="EEECE1"/>
              </a:solidFill>
            </a:endParaRPr>
          </a:p>
        </p:txBody>
      </p:sp>
      <p:sp>
        <p:nvSpPr>
          <p:cNvPr id="8" name="Номер слайда 6"/>
          <p:cNvSpPr txBox="1">
            <a:spLocks/>
          </p:cNvSpPr>
          <p:nvPr userDrawn="1"/>
        </p:nvSpPr>
        <p:spPr>
          <a:xfrm>
            <a:off x="8175624" y="4771806"/>
            <a:ext cx="442664" cy="260603"/>
          </a:xfrm>
          <a:prstGeom prst="rect">
            <a:avLst/>
          </a:prstGeom>
        </p:spPr>
        <p:txBody>
          <a:bodyPr vert="horz" lIns="91384" tIns="45692" rIns="91384" bIns="45692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E20E89E6-FE54-4E13-859C-1FA908D70D39}" type="slidenum">
              <a:rPr lang="ru-RU" smtClean="0">
                <a:solidFill>
                  <a:prstClr val="white"/>
                </a:solidFill>
              </a:rPr>
              <a:pPr algn="ctr"/>
              <a:t>‹#›</a:t>
            </a:fld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sz="quarter" idx="10" hasCustomPrompt="1"/>
          </p:nvPr>
        </p:nvSpPr>
        <p:spPr>
          <a:xfrm>
            <a:off x="323850" y="339503"/>
            <a:ext cx="8351838" cy="4319810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400"/>
            </a:lvl1pPr>
          </a:lstStyle>
          <a:p>
            <a:pPr lvl="0"/>
            <a:r>
              <a:rPr lang="ru-RU" dirty="0"/>
              <a:t>ЭТО ПУСТОЙ СЛАЙД </a:t>
            </a:r>
            <a:br>
              <a:rPr lang="ru-RU" dirty="0"/>
            </a:br>
            <a:r>
              <a:rPr lang="ru-RU" dirty="0"/>
              <a:t>ОН НЕОБХОДИМ ДЛЯ СОЗДАНИЯ НЕСТАНДАРТНЫХ СЛАЙДОВ </a:t>
            </a:r>
            <a:br>
              <a:rPr lang="ru-RU" dirty="0"/>
            </a:br>
            <a:r>
              <a:rPr lang="ru-RU" dirty="0"/>
              <a:t>НАПРИМЕР ДЛЯ СОЗДАНИЯ СЛАЙДА С КАРТИНКОЙ ИЛИ СХЕМОЙ (ИНОГДА, ЧТОБЫ ДОНЕСТИ МЫСЛЬ ДОСТАТОЧНО ЕЁ ЛИШЬ ВИЗУАЛИЗИРОВАТЬ)</a:t>
            </a:r>
          </a:p>
        </p:txBody>
      </p:sp>
    </p:spTree>
    <p:extLst>
      <p:ext uri="{BB962C8B-B14F-4D97-AF65-F5344CB8AC3E}">
        <p14:creationId xmlns:p14="http://schemas.microsoft.com/office/powerpoint/2010/main" val="16156816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13" Type="http://schemas.openxmlformats.org/officeDocument/2006/relationships/slideLayout" Target="../slideLayouts/slideLayout27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6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Relationship Id="rId14" Type="http://schemas.openxmlformats.org/officeDocument/2006/relationships/slideLayout" Target="../slideLayouts/slideLayout2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5958" y="367518"/>
            <a:ext cx="7343873" cy="832711"/>
          </a:xfrm>
          <a:prstGeom prst="rect">
            <a:avLst/>
          </a:prstGeom>
        </p:spPr>
        <p:txBody>
          <a:bodyPr vert="horz" lIns="81630" tIns="40815" rIns="81630" bIns="40815" rtlCol="0" anchor="ctr">
            <a:norm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15958" y="1200152"/>
            <a:ext cx="7343873" cy="3626943"/>
          </a:xfrm>
          <a:prstGeom prst="rect">
            <a:avLst/>
          </a:prstGeom>
        </p:spPr>
        <p:txBody>
          <a:bodyPr vert="horz" lIns="81630" tIns="40815" rIns="81630" bIns="40815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1" y="4767264"/>
            <a:ext cx="2133600" cy="273844"/>
          </a:xfrm>
          <a:prstGeom prst="rect">
            <a:avLst/>
          </a:prstGeom>
        </p:spPr>
        <p:txBody>
          <a:bodyPr vert="horz" lIns="81630" tIns="40815" rIns="81630" bIns="40815" rtlCol="0" anchor="ctr"/>
          <a:lstStyle>
            <a:lvl1pPr algn="l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816275"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>
                  <a:tint val="75000"/>
                </a:prstClr>
              </a:solidFill>
              <a:latin typeface="Calibri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1" y="4767264"/>
            <a:ext cx="2895600" cy="273844"/>
          </a:xfrm>
          <a:prstGeom prst="rect">
            <a:avLst/>
          </a:prstGeom>
        </p:spPr>
        <p:txBody>
          <a:bodyPr vert="horz" lIns="81630" tIns="40815" rIns="81630" bIns="40815" rtlCol="0" anchor="ctr"/>
          <a:lstStyle>
            <a:lvl1pPr algn="ct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816275"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>
                  <a:tint val="75000"/>
                </a:prstClr>
              </a:solidFill>
              <a:latin typeface="Calibri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324082" y="4531079"/>
            <a:ext cx="619711" cy="473875"/>
          </a:xfrm>
          <a:prstGeom prst="rect">
            <a:avLst/>
          </a:prstGeom>
        </p:spPr>
        <p:txBody>
          <a:bodyPr vert="horz" lIns="81630" tIns="40815" rIns="81630" bIns="40815" rtlCol="0" anchor="ctr">
            <a:normAutofit/>
          </a:bodyPr>
          <a:lstStyle>
            <a:lvl1pPr algn="ctr">
              <a:lnSpc>
                <a:spcPts val="1878"/>
              </a:lnSpc>
              <a:defRPr sz="2100">
                <a:solidFill>
                  <a:schemeClr val="bg1"/>
                </a:solidFill>
              </a:defRPr>
            </a:lvl1pPr>
          </a:lstStyle>
          <a:p>
            <a:pPr defTabSz="816275" eaLnBrk="1" fontAlgn="auto" hangingPunct="1">
              <a:spcBef>
                <a:spcPts val="0"/>
              </a:spcBef>
              <a:spcAft>
                <a:spcPts val="0"/>
              </a:spcAft>
            </a:pPr>
            <a:fld id="{E20E89E6-FE54-4E13-859C-1FA908D70D39}" type="slidenum">
              <a:rPr lang="ru-RU" smtClean="0">
                <a:solidFill>
                  <a:prstClr val="white"/>
                </a:solidFill>
                <a:latin typeface="Calibri"/>
                <a:cs typeface="+mn-cs"/>
              </a:rPr>
              <a:pPr defTabSz="816275" eaLnBrk="1" fontAlgn="auto" hangingPunct="1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ru-RU" dirty="0">
              <a:solidFill>
                <a:prstClr val="white"/>
              </a:solidFill>
              <a:latin typeface="Calibri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357663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  <p:sldLayoutId id="2147483681" r:id="rId12"/>
    <p:sldLayoutId id="2147483682" r:id="rId13"/>
    <p:sldLayoutId id="2147483703" r:id="rId14"/>
  </p:sldLayoutIdLst>
  <p:hf hdr="0" ftr="0" dt="0"/>
  <p:txStyles>
    <p:titleStyle>
      <a:lvl1pPr algn="l" defTabSz="816275" rtl="0" eaLnBrk="1" latinLnBrk="0" hangingPunct="1">
        <a:lnSpc>
          <a:spcPts val="4070"/>
        </a:lnSpc>
        <a:spcBef>
          <a:spcPct val="0"/>
        </a:spcBef>
        <a:buNone/>
        <a:defRPr sz="3300" b="1" i="0" kern="1200">
          <a:solidFill>
            <a:srgbClr val="005AA9"/>
          </a:solidFill>
          <a:latin typeface="+mj-lt"/>
          <a:ea typeface="+mj-ea"/>
          <a:cs typeface="+mj-cs"/>
        </a:defRPr>
      </a:lvl1pPr>
    </p:titleStyle>
    <p:bodyStyle>
      <a:lvl1pPr marL="284498" indent="0" algn="l" defTabSz="816275" rtl="0" eaLnBrk="1" latinLnBrk="0" hangingPunct="1">
        <a:spcBef>
          <a:spcPct val="20000"/>
        </a:spcBef>
        <a:buFont typeface="+mj-lt"/>
        <a:buNone/>
        <a:defRPr sz="2800" b="0" i="0" kern="1200">
          <a:solidFill>
            <a:srgbClr val="005AA9"/>
          </a:solidFill>
          <a:latin typeface="+mj-lt"/>
          <a:ea typeface="+mn-ea"/>
          <a:cs typeface="+mn-cs"/>
        </a:defRPr>
      </a:lvl1pPr>
      <a:lvl2pPr marL="284498" indent="0" algn="l" defTabSz="816275" rtl="0" eaLnBrk="1" latinLnBrk="0" hangingPunct="1">
        <a:spcBef>
          <a:spcPct val="20000"/>
        </a:spcBef>
        <a:buFont typeface="Arial" pitchFamily="34" charset="0"/>
        <a:buNone/>
        <a:defRPr sz="1900" b="0" i="0" kern="1200">
          <a:solidFill>
            <a:srgbClr val="504F53"/>
          </a:solidFill>
          <a:latin typeface="+mj-lt"/>
          <a:ea typeface="+mn-ea"/>
          <a:cs typeface="+mn-cs"/>
        </a:defRPr>
      </a:lvl2pPr>
      <a:lvl3pPr marL="557814" indent="-203745" algn="l" defTabSz="816275" rtl="0" eaLnBrk="1" latinLnBrk="0" hangingPunct="1">
        <a:spcBef>
          <a:spcPct val="20000"/>
        </a:spcBef>
        <a:buFont typeface="Arial" pitchFamily="34" charset="0"/>
        <a:buChar char="•"/>
        <a:defRPr sz="1900" b="0" i="0" kern="1200">
          <a:solidFill>
            <a:srgbClr val="504F53"/>
          </a:solidFill>
          <a:latin typeface="+mj-lt"/>
          <a:ea typeface="+mn-ea"/>
          <a:cs typeface="+mn-cs"/>
        </a:defRPr>
      </a:lvl3pPr>
      <a:lvl4pPr marL="0" indent="282013" algn="just" defTabSz="816275" rtl="0" eaLnBrk="1" latinLnBrk="0" hangingPunct="1">
        <a:lnSpc>
          <a:spcPts val="1409"/>
        </a:lnSpc>
        <a:spcBef>
          <a:spcPts val="313"/>
        </a:spcBef>
        <a:buFont typeface="Arial" pitchFamily="34" charset="0"/>
        <a:buNone/>
        <a:tabLst/>
        <a:defRPr sz="1300" b="0" i="0" kern="1200">
          <a:solidFill>
            <a:srgbClr val="504F53"/>
          </a:solidFill>
          <a:latin typeface="+mj-lt"/>
          <a:ea typeface="+mn-ea"/>
          <a:cs typeface="+mn-cs"/>
        </a:defRPr>
      </a:lvl4pPr>
      <a:lvl5pPr marL="1123081" indent="0" algn="l" defTabSz="816275" rtl="0" eaLnBrk="1" latinLnBrk="0" hangingPunct="1">
        <a:lnSpc>
          <a:spcPts val="1409"/>
        </a:lnSpc>
        <a:spcBef>
          <a:spcPts val="313"/>
        </a:spcBef>
        <a:buFont typeface="Arial" pitchFamily="34" charset="0"/>
        <a:buNone/>
        <a:defRPr sz="1100" b="0" i="0" kern="1200">
          <a:solidFill>
            <a:srgbClr val="8D8C90"/>
          </a:solidFill>
          <a:latin typeface="+mj-lt"/>
          <a:ea typeface="+mn-ea"/>
          <a:cs typeface="+mn-cs"/>
        </a:defRPr>
      </a:lvl5pPr>
      <a:lvl6pPr marL="2244757" indent="-204069" algn="l" defTabSz="816275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652895" indent="-204069" algn="l" defTabSz="816275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061033" indent="-204069" algn="l" defTabSz="816275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469169" indent="-204069" algn="l" defTabSz="816275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816275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408138" algn="l" defTabSz="816275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816275" algn="l" defTabSz="816275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224413" algn="l" defTabSz="816275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632551" algn="l" defTabSz="816275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40688" algn="l" defTabSz="816275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448826" algn="l" defTabSz="816275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856964" algn="l" defTabSz="816275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265101" algn="l" defTabSz="816275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5962" y="367522"/>
            <a:ext cx="7343873" cy="832711"/>
          </a:xfrm>
          <a:prstGeom prst="rect">
            <a:avLst/>
          </a:prstGeom>
        </p:spPr>
        <p:txBody>
          <a:bodyPr vert="horz" lIns="81581" tIns="40791" rIns="81581" bIns="40791" rtlCol="0" anchor="ctr">
            <a:norm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15962" y="1200153"/>
            <a:ext cx="7343873" cy="3626943"/>
          </a:xfrm>
          <a:prstGeom prst="rect">
            <a:avLst/>
          </a:prstGeom>
        </p:spPr>
        <p:txBody>
          <a:bodyPr vert="horz" lIns="81581" tIns="40791" rIns="81581" bIns="40791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1" y="4767264"/>
            <a:ext cx="2133600" cy="273844"/>
          </a:xfrm>
          <a:prstGeom prst="rect">
            <a:avLst/>
          </a:prstGeom>
        </p:spPr>
        <p:txBody>
          <a:bodyPr vert="horz" lIns="81581" tIns="40791" rIns="81581" bIns="40791" rtlCol="0" anchor="ctr"/>
          <a:lstStyle>
            <a:lvl1pPr algn="l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815785"/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3" y="4767264"/>
            <a:ext cx="2895600" cy="273844"/>
          </a:xfrm>
          <a:prstGeom prst="rect">
            <a:avLst/>
          </a:prstGeom>
        </p:spPr>
        <p:txBody>
          <a:bodyPr vert="horz" lIns="81581" tIns="40791" rIns="81581" bIns="40791" rtlCol="0" anchor="ctr"/>
          <a:lstStyle>
            <a:lvl1pPr algn="ct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815785"/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324084" y="4531080"/>
            <a:ext cx="619711" cy="473875"/>
          </a:xfrm>
          <a:prstGeom prst="rect">
            <a:avLst/>
          </a:prstGeom>
        </p:spPr>
        <p:txBody>
          <a:bodyPr vert="horz" lIns="81581" tIns="40791" rIns="81581" bIns="40791" rtlCol="0" anchor="ctr">
            <a:normAutofit/>
          </a:bodyPr>
          <a:lstStyle>
            <a:lvl1pPr algn="ctr">
              <a:lnSpc>
                <a:spcPts val="1877"/>
              </a:lnSpc>
              <a:defRPr sz="2100">
                <a:solidFill>
                  <a:schemeClr val="bg1"/>
                </a:solidFill>
              </a:defRPr>
            </a:lvl1pPr>
          </a:lstStyle>
          <a:p>
            <a:pPr defTabSz="815785"/>
            <a:fld id="{E20E89E6-FE54-4E13-859C-1FA908D70D39}" type="slidenum">
              <a:rPr lang="ru-RU" smtClean="0">
                <a:solidFill>
                  <a:prstClr val="white"/>
                </a:solidFill>
              </a:rPr>
              <a:pPr defTabSz="815785"/>
              <a:t>‹#›</a:t>
            </a:fld>
            <a:endParaRPr 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03208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5" r:id="rId1"/>
    <p:sldLayoutId id="2147483706" r:id="rId2"/>
    <p:sldLayoutId id="2147483707" r:id="rId3"/>
    <p:sldLayoutId id="2147483708" r:id="rId4"/>
    <p:sldLayoutId id="2147483709" r:id="rId5"/>
    <p:sldLayoutId id="2147483710" r:id="rId6"/>
    <p:sldLayoutId id="2147483711" r:id="rId7"/>
    <p:sldLayoutId id="2147483712" r:id="rId8"/>
    <p:sldLayoutId id="2147483713" r:id="rId9"/>
    <p:sldLayoutId id="2147483714" r:id="rId10"/>
    <p:sldLayoutId id="2147483715" r:id="rId11"/>
    <p:sldLayoutId id="2147483716" r:id="rId12"/>
    <p:sldLayoutId id="2147483717" r:id="rId13"/>
    <p:sldLayoutId id="2147483718" r:id="rId14"/>
  </p:sldLayoutIdLst>
  <p:hf hdr="0" ftr="0" dt="0"/>
  <p:txStyles>
    <p:titleStyle>
      <a:lvl1pPr algn="l" defTabSz="815785" rtl="0" eaLnBrk="1" latinLnBrk="0" hangingPunct="1">
        <a:lnSpc>
          <a:spcPts val="4070"/>
        </a:lnSpc>
        <a:spcBef>
          <a:spcPct val="0"/>
        </a:spcBef>
        <a:buNone/>
        <a:defRPr sz="3300" b="1" i="0" kern="1200">
          <a:solidFill>
            <a:srgbClr val="005AA9"/>
          </a:solidFill>
          <a:latin typeface="+mj-lt"/>
          <a:ea typeface="+mj-ea"/>
          <a:cs typeface="+mj-cs"/>
        </a:defRPr>
      </a:lvl1pPr>
    </p:titleStyle>
    <p:bodyStyle>
      <a:lvl1pPr marL="284327" indent="0" algn="l" defTabSz="815785" rtl="0" eaLnBrk="1" latinLnBrk="0" hangingPunct="1">
        <a:spcBef>
          <a:spcPct val="20000"/>
        </a:spcBef>
        <a:buFont typeface="+mj-lt"/>
        <a:buNone/>
        <a:defRPr sz="2800" b="0" i="0" kern="1200">
          <a:solidFill>
            <a:srgbClr val="005AA9"/>
          </a:solidFill>
          <a:latin typeface="+mj-lt"/>
          <a:ea typeface="+mn-ea"/>
          <a:cs typeface="+mn-cs"/>
        </a:defRPr>
      </a:lvl1pPr>
      <a:lvl2pPr marL="284327" indent="0" algn="l" defTabSz="815785" rtl="0" eaLnBrk="1" latinLnBrk="0" hangingPunct="1">
        <a:spcBef>
          <a:spcPct val="20000"/>
        </a:spcBef>
        <a:buFont typeface="Arial" pitchFamily="34" charset="0"/>
        <a:buNone/>
        <a:defRPr sz="1900" b="0" i="0" kern="1200">
          <a:solidFill>
            <a:srgbClr val="504F53"/>
          </a:solidFill>
          <a:latin typeface="+mj-lt"/>
          <a:ea typeface="+mn-ea"/>
          <a:cs typeface="+mn-cs"/>
        </a:defRPr>
      </a:lvl2pPr>
      <a:lvl3pPr marL="557479" indent="-203623" algn="l" defTabSz="815785" rtl="0" eaLnBrk="1" latinLnBrk="0" hangingPunct="1">
        <a:spcBef>
          <a:spcPct val="20000"/>
        </a:spcBef>
        <a:buFont typeface="Arial" pitchFamily="34" charset="0"/>
        <a:buChar char="•"/>
        <a:defRPr sz="1900" b="0" i="0" kern="1200">
          <a:solidFill>
            <a:srgbClr val="504F53"/>
          </a:solidFill>
          <a:latin typeface="+mj-lt"/>
          <a:ea typeface="+mn-ea"/>
          <a:cs typeface="+mn-cs"/>
        </a:defRPr>
      </a:lvl3pPr>
      <a:lvl4pPr marL="0" indent="281844" algn="just" defTabSz="815785" rtl="0" eaLnBrk="1" latinLnBrk="0" hangingPunct="1">
        <a:lnSpc>
          <a:spcPts val="1409"/>
        </a:lnSpc>
        <a:spcBef>
          <a:spcPts val="313"/>
        </a:spcBef>
        <a:buFont typeface="Arial" pitchFamily="34" charset="0"/>
        <a:buNone/>
        <a:tabLst/>
        <a:defRPr sz="1300" b="0" i="0" kern="1200">
          <a:solidFill>
            <a:srgbClr val="504F53"/>
          </a:solidFill>
          <a:latin typeface="+mj-lt"/>
          <a:ea typeface="+mn-ea"/>
          <a:cs typeface="+mn-cs"/>
        </a:defRPr>
      </a:lvl4pPr>
      <a:lvl5pPr marL="1122406" indent="0" algn="l" defTabSz="815785" rtl="0" eaLnBrk="1" latinLnBrk="0" hangingPunct="1">
        <a:lnSpc>
          <a:spcPts val="1409"/>
        </a:lnSpc>
        <a:spcBef>
          <a:spcPts val="313"/>
        </a:spcBef>
        <a:buFont typeface="Arial" pitchFamily="34" charset="0"/>
        <a:buNone/>
        <a:defRPr sz="1100" b="0" i="0" kern="1200">
          <a:solidFill>
            <a:srgbClr val="8D8C90"/>
          </a:solidFill>
          <a:latin typeface="+mj-lt"/>
          <a:ea typeface="+mn-ea"/>
          <a:cs typeface="+mn-cs"/>
        </a:defRPr>
      </a:lvl5pPr>
      <a:lvl6pPr marL="2243409" indent="-203947" algn="l" defTabSz="815785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651301" indent="-203947" algn="l" defTabSz="815785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059194" indent="-203947" algn="l" defTabSz="815785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467085" indent="-203947" algn="l" defTabSz="815785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815785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407893" algn="l" defTabSz="815785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815785" algn="l" defTabSz="815785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223677" algn="l" defTabSz="815785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631571" algn="l" defTabSz="815785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39463" algn="l" defTabSz="815785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447355" algn="l" defTabSz="815785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855248" algn="l" defTabSz="815785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263140" algn="l" defTabSz="815785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3041" y="411510"/>
            <a:ext cx="8640959" cy="504056"/>
          </a:xfrm>
        </p:spPr>
        <p:txBody>
          <a:bodyPr>
            <a:noAutofit/>
          </a:bodyPr>
          <a:lstStyle/>
          <a:p>
            <a:pPr algn="ctr"/>
            <a:r>
              <a:rPr lang="ru-RU" sz="2400" dirty="0" smtClean="0">
                <a:latin typeface="Arial Narrow" panose="020B0606020202030204" pitchFamily="34" charset="0"/>
              </a:rPr>
              <a:t>Важные </a:t>
            </a:r>
            <a:r>
              <a:rPr lang="ru-RU" sz="2400" dirty="0">
                <a:latin typeface="Arial Narrow" panose="020B0606020202030204" pitchFamily="34" charset="0"/>
              </a:rPr>
              <a:t>изменения с 2021 </a:t>
            </a:r>
            <a:r>
              <a:rPr lang="ru-RU" sz="2400" dirty="0" smtClean="0">
                <a:latin typeface="Arial Narrow" panose="020B0606020202030204" pitchFamily="34" charset="0"/>
              </a:rPr>
              <a:t>года: </a:t>
            </a:r>
            <a:br>
              <a:rPr lang="ru-RU" sz="2400" dirty="0" smtClean="0">
                <a:latin typeface="Arial Narrow" panose="020B0606020202030204" pitchFamily="34" charset="0"/>
              </a:rPr>
            </a:br>
            <a:r>
              <a:rPr lang="ru-RU" sz="2400" dirty="0" smtClean="0">
                <a:latin typeface="Arial Narrow" panose="020B0606020202030204" pitchFamily="34" charset="0"/>
              </a:rPr>
              <a:t>Отмена </a:t>
            </a:r>
            <a:r>
              <a:rPr lang="ru-RU" sz="2400" dirty="0">
                <a:latin typeface="Arial Narrow" panose="020B0606020202030204" pitchFamily="34" charset="0"/>
              </a:rPr>
              <a:t>ЕНВД с 2021 года! Что </a:t>
            </a:r>
            <a:r>
              <a:rPr lang="ru-RU" sz="2400" dirty="0" smtClean="0">
                <a:latin typeface="Arial Narrow" panose="020B0606020202030204" pitchFamily="34" charset="0"/>
              </a:rPr>
              <a:t>делать плательщикам</a:t>
            </a:r>
            <a:r>
              <a:rPr lang="ru-RU" sz="2400" dirty="0">
                <a:latin typeface="Arial Narrow" panose="020B0606020202030204" pitchFamily="34" charset="0"/>
              </a:rPr>
              <a:t>?</a:t>
            </a:r>
            <a:br>
              <a:rPr lang="ru-RU" sz="2400" dirty="0">
                <a:latin typeface="Arial Narrow" panose="020B0606020202030204" pitchFamily="34" charset="0"/>
              </a:rPr>
            </a:br>
            <a:endParaRPr lang="ru-RU" sz="2400" dirty="0">
              <a:latin typeface="Arial Narrow" panose="020B0606020202030204" pitchFamily="34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20E89E6-FE54-4E13-859C-1FA908D70D39}" type="slidenum">
              <a:rPr lang="ru-RU" smtClean="0">
                <a:solidFill>
                  <a:prstClr val="white"/>
                </a:solidFill>
              </a:rPr>
              <a:pPr/>
              <a:t>1</a:t>
            </a:fld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11560" y="1563638"/>
            <a:ext cx="7776864" cy="3456384"/>
          </a:xfrm>
          <a:prstGeom prst="rect">
            <a:avLst/>
          </a:prstGeom>
        </p:spPr>
        <p:txBody>
          <a:bodyPr vert="horz" wrap="square" lIns="104306" tIns="52153" rIns="104306" bIns="52153" rtlCol="0" anchor="ctr">
            <a:noAutofit/>
          </a:bodyPr>
          <a:lstStyle/>
          <a:p>
            <a:pPr indent="450215" algn="just">
              <a:lnSpc>
                <a:spcPct val="115000"/>
              </a:lnSpc>
              <a:spcAft>
                <a:spcPts val="0"/>
              </a:spcAft>
            </a:pPr>
            <a:endParaRPr lang="ru-RU" sz="1900" b="1" dirty="0" smtClean="0">
              <a:solidFill>
                <a:schemeClr val="accent6">
                  <a:lumMod val="75000"/>
                </a:schemeClr>
              </a:solidFill>
              <a:latin typeface="Arial Narrow" panose="020B0606020202030204" pitchFamily="34" charset="0"/>
              <a:ea typeface="Calibri"/>
              <a:cs typeface="Times New Roman"/>
            </a:endParaRPr>
          </a:p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b="1" dirty="0" smtClean="0">
                <a:solidFill>
                  <a:schemeClr val="accent6">
                    <a:lumMod val="75000"/>
                  </a:schemeClr>
                </a:solidFill>
                <a:latin typeface="Arial Narrow" panose="020B0606020202030204" pitchFamily="34" charset="0"/>
                <a:ea typeface="Calibri"/>
                <a:cs typeface="Times New Roman"/>
              </a:rPr>
              <a:t>Подавать </a:t>
            </a:r>
            <a:r>
              <a:rPr lang="ru-RU" b="1" dirty="0">
                <a:solidFill>
                  <a:schemeClr val="accent6">
                    <a:lumMod val="75000"/>
                  </a:schemeClr>
                </a:solidFill>
                <a:latin typeface="Arial Narrow" panose="020B0606020202030204" pitchFamily="34" charset="0"/>
                <a:ea typeface="Calibri"/>
                <a:cs typeface="Times New Roman"/>
              </a:rPr>
              <a:t>заявление о снятии с учета в связи с отменой ЕНВД</a:t>
            </a:r>
            <a:r>
              <a:rPr lang="ru-RU" dirty="0">
                <a:solidFill>
                  <a:schemeClr val="accent6">
                    <a:lumMod val="75000"/>
                  </a:schemeClr>
                </a:solidFill>
                <a:latin typeface="Arial Narrow" panose="020B0606020202030204" pitchFamily="34" charset="0"/>
                <a:ea typeface="Calibri"/>
                <a:cs typeface="Times New Roman"/>
              </a:rPr>
              <a:t> </a:t>
            </a:r>
            <a:r>
              <a:rPr lang="ru-RU" b="1" dirty="0" smtClean="0">
                <a:solidFill>
                  <a:schemeClr val="accent6">
                    <a:lumMod val="75000"/>
                  </a:schemeClr>
                </a:solidFill>
                <a:latin typeface="Arial Narrow" panose="020B0606020202030204" pitchFamily="34" charset="0"/>
                <a:ea typeface="Calibri"/>
                <a:cs typeface="Times New Roman"/>
              </a:rPr>
              <a:t>- не </a:t>
            </a:r>
            <a:r>
              <a:rPr lang="ru-RU" b="1" dirty="0">
                <a:solidFill>
                  <a:schemeClr val="accent6">
                    <a:lumMod val="75000"/>
                  </a:schemeClr>
                </a:solidFill>
                <a:latin typeface="Arial Narrow" panose="020B0606020202030204" pitchFamily="34" charset="0"/>
                <a:ea typeface="Calibri"/>
                <a:cs typeface="Times New Roman"/>
              </a:rPr>
              <a:t>нужно! </a:t>
            </a:r>
            <a:endParaRPr lang="ru-RU" b="1" dirty="0" smtClean="0">
              <a:solidFill>
                <a:schemeClr val="accent6">
                  <a:lumMod val="75000"/>
                </a:schemeClr>
              </a:solidFill>
              <a:latin typeface="Arial Narrow" panose="020B0606020202030204" pitchFamily="34" charset="0"/>
              <a:ea typeface="Calibri"/>
              <a:cs typeface="Times New Roman"/>
            </a:endParaRPr>
          </a:p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dirty="0" smtClean="0">
                <a:solidFill>
                  <a:srgbClr val="000000"/>
                </a:solidFill>
                <a:latin typeface="Arial Narrow" panose="020B0606020202030204" pitchFamily="34" charset="0"/>
                <a:ea typeface="Calibri"/>
                <a:cs typeface="Times New Roman"/>
              </a:rPr>
              <a:t>По </a:t>
            </a:r>
            <a:r>
              <a:rPr lang="ru-RU" dirty="0">
                <a:solidFill>
                  <a:srgbClr val="000000"/>
                </a:solidFill>
                <a:latin typeface="Arial Narrow" panose="020B0606020202030204" pitchFamily="34" charset="0"/>
                <a:ea typeface="Calibri"/>
                <a:cs typeface="Times New Roman"/>
              </a:rPr>
              <a:t>умолчанию с 01.01.2021 вас переведут на общий режим налогообложения: организации должны будут платить НДС и налог на прибыль, а ИП - НДС и НДФЛ.</a:t>
            </a:r>
            <a:endParaRPr lang="ru-RU" dirty="0">
              <a:latin typeface="Arial Narrow" panose="020B0606020202030204" pitchFamily="34" charset="0"/>
              <a:ea typeface="Calibri"/>
              <a:cs typeface="Times New Roman"/>
            </a:endParaRPr>
          </a:p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dirty="0">
                <a:solidFill>
                  <a:srgbClr val="000000"/>
                </a:solidFill>
                <a:latin typeface="Arial Narrow" panose="020B0606020202030204" pitchFamily="34" charset="0"/>
                <a:ea typeface="Calibri"/>
                <a:cs typeface="Times New Roman"/>
              </a:rPr>
              <a:t>Чтобы перейти с 01.01.2021 на УСН «доходы» или «доходы минус расходы», до 31.12.2020 необходимо подать уведомление.</a:t>
            </a:r>
            <a:endParaRPr lang="ru-RU" dirty="0">
              <a:latin typeface="Arial Narrow" panose="020B0606020202030204" pitchFamily="34" charset="0"/>
              <a:ea typeface="Calibri"/>
              <a:cs typeface="Times New Roman"/>
            </a:endParaRPr>
          </a:p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dirty="0">
                <a:solidFill>
                  <a:srgbClr val="000000"/>
                </a:solidFill>
                <a:latin typeface="Arial Narrow" panose="020B0606020202030204" pitchFamily="34" charset="0"/>
                <a:ea typeface="Calibri"/>
                <a:cs typeface="Times New Roman"/>
              </a:rPr>
              <a:t>ИП, у которых не больше 15 работников и доход не больше 60 млн. руб. в год, по некоторым видам деятельности могут перейти на ПСН, а ИП без работников - стать самозанятыми.</a:t>
            </a:r>
            <a:endParaRPr lang="ru-RU" dirty="0">
              <a:latin typeface="Arial Narrow" panose="020B0606020202030204" pitchFamily="34" charset="0"/>
              <a:ea typeface="Calibri"/>
              <a:cs typeface="Times New Roman"/>
            </a:endParaRPr>
          </a:p>
          <a:p>
            <a:pPr indent="450215" algn="ctr">
              <a:lnSpc>
                <a:spcPct val="115000"/>
              </a:lnSpc>
              <a:spcAft>
                <a:spcPts val="0"/>
              </a:spcAft>
            </a:pPr>
            <a:r>
              <a:rPr lang="ru-RU" sz="1600" dirty="0" smtClean="0">
                <a:solidFill>
                  <a:schemeClr val="accent6">
                    <a:lumMod val="75000"/>
                  </a:schemeClr>
                </a:solidFill>
                <a:latin typeface="Arial Narrow" panose="020B0606020202030204" pitchFamily="34" charset="0"/>
                <a:ea typeface="Calibri"/>
                <a:cs typeface="Times New Roman"/>
              </a:rPr>
              <a:t>Воспользуйтесь </a:t>
            </a:r>
            <a:r>
              <a:rPr lang="ru-RU" sz="1600" dirty="0">
                <a:solidFill>
                  <a:schemeClr val="accent6">
                    <a:lumMod val="75000"/>
                  </a:schemeClr>
                </a:solidFill>
                <a:latin typeface="Arial Narrow" panose="020B0606020202030204" pitchFamily="34" charset="0"/>
                <a:ea typeface="Calibri"/>
                <a:cs typeface="Times New Roman"/>
              </a:rPr>
              <a:t>онлайн-сервисом ФНС России </a:t>
            </a:r>
            <a:r>
              <a:rPr lang="ru-RU" sz="1600" dirty="0" smtClean="0">
                <a:solidFill>
                  <a:schemeClr val="accent6">
                    <a:lumMod val="75000"/>
                  </a:schemeClr>
                </a:solidFill>
                <a:latin typeface="Arial Narrow" panose="020B0606020202030204" pitchFamily="34" charset="0"/>
                <a:ea typeface="Calibri"/>
                <a:cs typeface="Times New Roman"/>
              </a:rPr>
              <a:t>– «Выбор </a:t>
            </a:r>
            <a:r>
              <a:rPr lang="ru-RU" sz="1600" dirty="0">
                <a:solidFill>
                  <a:schemeClr val="accent6">
                    <a:lumMod val="75000"/>
                  </a:schemeClr>
                </a:solidFill>
                <a:latin typeface="Arial Narrow" panose="020B0606020202030204" pitchFamily="34" charset="0"/>
                <a:ea typeface="Calibri"/>
                <a:cs typeface="Times New Roman"/>
              </a:rPr>
              <a:t>подходящего режима </a:t>
            </a:r>
            <a:r>
              <a:rPr lang="ru-RU" sz="1600" dirty="0" smtClean="0">
                <a:solidFill>
                  <a:schemeClr val="accent6">
                    <a:lumMod val="75000"/>
                  </a:schemeClr>
                </a:solidFill>
                <a:latin typeface="Arial Narrow" panose="020B0606020202030204" pitchFamily="34" charset="0"/>
                <a:ea typeface="Calibri"/>
                <a:cs typeface="Times New Roman"/>
              </a:rPr>
              <a:t>налогообложения».</a:t>
            </a:r>
            <a:endParaRPr lang="ru-RU" sz="1600" dirty="0">
              <a:solidFill>
                <a:schemeClr val="accent6">
                  <a:lumMod val="75000"/>
                </a:schemeClr>
              </a:solidFill>
              <a:latin typeface="Arial Narrow" panose="020B0606020202030204" pitchFamily="34" charset="0"/>
              <a:ea typeface="Calibri"/>
              <a:cs typeface="Times New Roman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38745688"/>
              </p:ext>
            </p:extLst>
          </p:nvPr>
        </p:nvGraphicFramePr>
        <p:xfrm>
          <a:off x="612531" y="915566"/>
          <a:ext cx="8280920" cy="980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40460"/>
                <a:gridCol w="4140460"/>
              </a:tblGrid>
              <a:tr h="120248">
                <a:tc gridSpan="2">
                  <a:txBody>
                    <a:bodyPr/>
                    <a:lstStyle/>
                    <a:p>
                      <a:pPr algn="ctr"/>
                      <a:r>
                        <a:rPr lang="ru-RU" sz="1600" dirty="0" smtClean="0">
                          <a:latin typeface="Arial Narrow" panose="020B0606020202030204" pitchFamily="34" charset="0"/>
                        </a:rPr>
                        <a:t>Общее количество НП Югры, которым необходимо принять решение о смене режима налогообложения - </a:t>
                      </a:r>
                      <a:r>
                        <a:rPr lang="ru-RU" sz="1800" dirty="0" smtClean="0">
                          <a:latin typeface="Arial Narrow" panose="020B0606020202030204" pitchFamily="34" charset="0"/>
                        </a:rPr>
                        <a:t>22 148, </a:t>
                      </a:r>
                      <a:r>
                        <a:rPr lang="ru-RU" sz="1600" dirty="0" smtClean="0">
                          <a:latin typeface="Arial Narrow" panose="020B0606020202030204" pitchFamily="34" charset="0"/>
                        </a:rPr>
                        <a:t>в том числе:</a:t>
                      </a:r>
                      <a:endParaRPr lang="ru-RU" sz="160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19 519 ИП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Arial Narrow" panose="020B0606020202030204" pitchFamily="34" charset="0"/>
                        </a:rPr>
                        <a:t>2 629 ЮЛ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735945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3933" y="411510"/>
            <a:ext cx="7864166" cy="144016"/>
          </a:xfrm>
        </p:spPr>
        <p:txBody>
          <a:bodyPr>
            <a:normAutofit fontScale="90000"/>
          </a:bodyPr>
          <a:lstStyle/>
          <a:p>
            <a:r>
              <a:rPr lang="ru-RU" sz="2500" dirty="0">
                <a:latin typeface="Arial Narrow" panose="020B0606020202030204" pitchFamily="34" charset="0"/>
              </a:rPr>
              <a:t>Важные изменения с 2021 года:</a:t>
            </a:r>
            <a:br>
              <a:rPr lang="ru-RU" sz="2500" dirty="0">
                <a:latin typeface="Arial Narrow" panose="020B0606020202030204" pitchFamily="34" charset="0"/>
              </a:rPr>
            </a:br>
            <a:endParaRPr lang="ru-RU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20E89E6-FE54-4E13-859C-1FA908D70D39}" type="slidenum">
              <a:rPr lang="ru-RU" smtClean="0">
                <a:solidFill>
                  <a:prstClr val="white"/>
                </a:solidFill>
              </a:rPr>
              <a:pPr/>
              <a:t>2</a:t>
            </a:fld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259632" y="1635646"/>
            <a:ext cx="6912768" cy="2736304"/>
          </a:xfrm>
          <a:prstGeom prst="rect">
            <a:avLst/>
          </a:prstGeom>
        </p:spPr>
        <p:txBody>
          <a:bodyPr vert="horz" wrap="square" lIns="104306" tIns="52153" rIns="104306" bIns="52153" rtlCol="0" anchor="ctr">
            <a:normAutofit/>
          </a:bodyPr>
          <a:lstStyle/>
          <a:p>
            <a:pPr marL="0" marR="0" indent="0" algn="l" defTabSz="1043056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4800" b="1" i="0" u="none" strike="noStrike" kern="1200" cap="none" spc="0" normalizeH="0" baseline="0" noProof="0" dirty="0" smtClean="0">
              <a:ln>
                <a:noFill/>
              </a:ln>
              <a:solidFill>
                <a:srgbClr val="005AA9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95536" y="1131590"/>
            <a:ext cx="8064896" cy="36004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sz="2000" b="1" dirty="0" smtClean="0">
                <a:solidFill>
                  <a:schemeClr val="accent6">
                    <a:lumMod val="75000"/>
                  </a:schemeClr>
                </a:solidFill>
                <a:latin typeface="Arial Narrow" panose="020B0606020202030204" pitchFamily="34" charset="0"/>
                <a:ea typeface="Calibri"/>
                <a:cs typeface="Times New Roman"/>
              </a:rPr>
              <a:t>Возможность использовать </a:t>
            </a:r>
            <a:r>
              <a:rPr lang="ru-RU" sz="2000" b="1" dirty="0">
                <a:solidFill>
                  <a:schemeClr val="accent6">
                    <a:lumMod val="75000"/>
                  </a:schemeClr>
                </a:solidFill>
                <a:latin typeface="Arial Narrow" panose="020B0606020202030204" pitchFamily="34" charset="0"/>
                <a:ea typeface="Calibri"/>
                <a:cs typeface="Times New Roman"/>
              </a:rPr>
              <a:t>УСН, даже когда:</a:t>
            </a:r>
          </a:p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sz="2000" dirty="0">
                <a:solidFill>
                  <a:srgbClr val="000000"/>
                </a:solidFill>
                <a:latin typeface="Arial Narrow" panose="020B0606020202030204" pitchFamily="34" charset="0"/>
                <a:ea typeface="Calibri"/>
                <a:cs typeface="Times New Roman"/>
              </a:rPr>
              <a:t>•	доходы превышают 150 млн. руб., но остаются в пределах 200 млн. руб. (указанные лимиты индексируются на коэффициент-дефлятор);</a:t>
            </a:r>
            <a:endParaRPr lang="ru-RU" sz="2000" dirty="0">
              <a:latin typeface="Arial Narrow" panose="020B0606020202030204" pitchFamily="34" charset="0"/>
              <a:ea typeface="Calibri"/>
              <a:cs typeface="Times New Roman"/>
            </a:endParaRPr>
          </a:p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sz="2000" dirty="0">
                <a:solidFill>
                  <a:srgbClr val="000000"/>
                </a:solidFill>
                <a:latin typeface="Arial Narrow" panose="020B0606020202030204" pitchFamily="34" charset="0"/>
                <a:ea typeface="Calibri"/>
                <a:cs typeface="Times New Roman"/>
              </a:rPr>
              <a:t>•	средняя численность работников превышает 100 человек, но остается в пределах 130 человек.</a:t>
            </a:r>
            <a:endParaRPr lang="ru-RU" sz="2000" dirty="0">
              <a:latin typeface="Arial Narrow" panose="020B0606020202030204" pitchFamily="34" charset="0"/>
              <a:ea typeface="Calibri"/>
              <a:cs typeface="Times New Roman"/>
            </a:endParaRPr>
          </a:p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sz="2000" b="1" dirty="0" smtClean="0">
                <a:solidFill>
                  <a:schemeClr val="accent6">
                    <a:lumMod val="75000"/>
                  </a:schemeClr>
                </a:solidFill>
                <a:latin typeface="Arial Narrow" panose="020B0606020202030204" pitchFamily="34" charset="0"/>
                <a:ea typeface="Calibri"/>
                <a:cs typeface="Times New Roman"/>
              </a:rPr>
              <a:t>При </a:t>
            </a:r>
            <a:r>
              <a:rPr lang="ru-RU" sz="2000" b="1" dirty="0">
                <a:solidFill>
                  <a:schemeClr val="accent6">
                    <a:lumMod val="75000"/>
                  </a:schemeClr>
                </a:solidFill>
                <a:latin typeface="Arial Narrow" panose="020B0606020202030204" pitchFamily="34" charset="0"/>
                <a:ea typeface="Calibri"/>
                <a:cs typeface="Times New Roman"/>
              </a:rPr>
              <a:t>превышения пороговых величин </a:t>
            </a:r>
            <a:r>
              <a:rPr lang="ru-RU" sz="2000" b="1" dirty="0" smtClean="0">
                <a:solidFill>
                  <a:schemeClr val="accent6">
                    <a:lumMod val="75000"/>
                  </a:schemeClr>
                </a:solidFill>
                <a:latin typeface="Arial Narrow" panose="020B0606020202030204" pitchFamily="34" charset="0"/>
                <a:ea typeface="Calibri"/>
                <a:cs typeface="Times New Roman"/>
              </a:rPr>
              <a:t>налог </a:t>
            </a:r>
            <a:r>
              <a:rPr lang="ru-RU" sz="2000" b="1" dirty="0">
                <a:solidFill>
                  <a:schemeClr val="accent6">
                    <a:lumMod val="75000"/>
                  </a:schemeClr>
                </a:solidFill>
                <a:latin typeface="Arial Narrow" panose="020B0606020202030204" pitchFamily="34" charset="0"/>
                <a:ea typeface="Calibri"/>
                <a:cs typeface="Times New Roman"/>
              </a:rPr>
              <a:t>на УСН </a:t>
            </a:r>
            <a:r>
              <a:rPr lang="ru-RU" sz="2000" b="1" dirty="0" smtClean="0">
                <a:solidFill>
                  <a:schemeClr val="accent6">
                    <a:lumMod val="75000"/>
                  </a:schemeClr>
                </a:solidFill>
                <a:latin typeface="Arial Narrow" panose="020B0606020202030204" pitchFamily="34" charset="0"/>
                <a:ea typeface="Calibri"/>
                <a:cs typeface="Times New Roman"/>
              </a:rPr>
              <a:t>будет уплачиваться </a:t>
            </a:r>
            <a:r>
              <a:rPr lang="ru-RU" sz="2000" b="1" dirty="0">
                <a:solidFill>
                  <a:schemeClr val="accent6">
                    <a:lumMod val="75000"/>
                  </a:schemeClr>
                </a:solidFill>
                <a:latin typeface="Arial Narrow" panose="020B0606020202030204" pitchFamily="34" charset="0"/>
                <a:ea typeface="Calibri"/>
                <a:cs typeface="Times New Roman"/>
              </a:rPr>
              <a:t>по более высокой </a:t>
            </a:r>
            <a:r>
              <a:rPr lang="ru-RU" sz="2000" b="1" dirty="0" smtClean="0">
                <a:solidFill>
                  <a:schemeClr val="accent6">
                    <a:lumMod val="75000"/>
                  </a:schemeClr>
                </a:solidFill>
                <a:latin typeface="Arial Narrow" panose="020B0606020202030204" pitchFamily="34" charset="0"/>
                <a:ea typeface="Calibri"/>
                <a:cs typeface="Times New Roman"/>
              </a:rPr>
              <a:t>ставке в </a:t>
            </a:r>
            <a:r>
              <a:rPr lang="ru-RU" sz="2000" b="1" dirty="0">
                <a:solidFill>
                  <a:schemeClr val="accent6">
                    <a:lumMod val="75000"/>
                  </a:schemeClr>
                </a:solidFill>
                <a:latin typeface="Arial Narrow" panose="020B0606020202030204" pitchFamily="34" charset="0"/>
                <a:ea typeface="Calibri"/>
                <a:cs typeface="Times New Roman"/>
              </a:rPr>
              <a:t>зависимости от объекта </a:t>
            </a:r>
            <a:r>
              <a:rPr lang="ru-RU" sz="2000" b="1" dirty="0" smtClean="0">
                <a:solidFill>
                  <a:schemeClr val="accent6">
                    <a:lumMod val="75000"/>
                  </a:schemeClr>
                </a:solidFill>
                <a:latin typeface="Arial Narrow" panose="020B0606020202030204" pitchFamily="34" charset="0"/>
                <a:ea typeface="Calibri"/>
                <a:cs typeface="Times New Roman"/>
              </a:rPr>
              <a:t>налогообложения:</a:t>
            </a:r>
            <a:endParaRPr lang="ru-RU" sz="2000" b="1" dirty="0">
              <a:solidFill>
                <a:schemeClr val="accent6">
                  <a:lumMod val="75000"/>
                </a:schemeClr>
              </a:solidFill>
              <a:latin typeface="Arial Narrow" panose="020B0606020202030204" pitchFamily="34" charset="0"/>
              <a:ea typeface="Calibri"/>
              <a:cs typeface="Times New Roman"/>
            </a:endParaRPr>
          </a:p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sz="2000" dirty="0">
                <a:solidFill>
                  <a:srgbClr val="000000"/>
                </a:solidFill>
                <a:latin typeface="Arial Narrow" panose="020B0606020202030204" pitchFamily="34" charset="0"/>
                <a:ea typeface="Calibri"/>
                <a:cs typeface="Times New Roman"/>
              </a:rPr>
              <a:t>•	20% - при объекте "доходы минус расходы";</a:t>
            </a:r>
            <a:endParaRPr lang="ru-RU" sz="2000" dirty="0">
              <a:latin typeface="Arial Narrow" panose="020B0606020202030204" pitchFamily="34" charset="0"/>
              <a:ea typeface="Calibri"/>
              <a:cs typeface="Times New Roman"/>
            </a:endParaRPr>
          </a:p>
          <a:p>
            <a:pPr indent="450215" algn="just">
              <a:lnSpc>
                <a:spcPct val="115000"/>
              </a:lnSpc>
              <a:spcAft>
                <a:spcPts val="0"/>
              </a:spcAft>
            </a:pPr>
            <a:r>
              <a:rPr lang="ru-RU" sz="2000" dirty="0">
                <a:solidFill>
                  <a:srgbClr val="000000"/>
                </a:solidFill>
                <a:latin typeface="Arial Narrow" panose="020B0606020202030204" pitchFamily="34" charset="0"/>
                <a:ea typeface="Calibri"/>
                <a:cs typeface="Times New Roman"/>
              </a:rPr>
              <a:t>•	8% - при объекте "доходы".</a:t>
            </a:r>
            <a:endParaRPr lang="ru-RU" sz="2000" dirty="0">
              <a:latin typeface="Arial Narrow" panose="020B0606020202030204" pitchFamily="34" charset="0"/>
              <a:ea typeface="Calibri"/>
              <a:cs typeface="Times New Roman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15768187"/>
              </p:ext>
            </p:extLst>
          </p:nvPr>
        </p:nvGraphicFramePr>
        <p:xfrm>
          <a:off x="395536" y="411510"/>
          <a:ext cx="8460940" cy="7466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30470"/>
                <a:gridCol w="4230470"/>
              </a:tblGrid>
              <a:tr h="375816">
                <a:tc gridSpan="2">
                  <a:txBody>
                    <a:bodyPr/>
                    <a:lstStyle/>
                    <a:p>
                      <a:pPr marL="0" marR="0" lvl="0" indent="0" algn="ctr" defTabSz="81578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Общее количество НП Югры, </a:t>
                      </a:r>
                      <a:r>
                        <a:rPr kumimoji="0" lang="ru-RU" sz="1600" b="1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которых могут </a:t>
                      </a:r>
                      <a:r>
                        <a:rPr kumimoji="0" lang="ru-RU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коснутся изменения - </a:t>
                      </a: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35 657, </a:t>
                      </a:r>
                      <a:r>
                        <a:rPr kumimoji="0" lang="ru-RU" sz="16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в том числе:</a:t>
                      </a:r>
                      <a:endParaRPr lang="ru-RU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latin typeface="Arial Narrow" panose="020B0606020202030204" pitchFamily="34" charset="0"/>
                        </a:rPr>
                        <a:t>21</a:t>
                      </a:r>
                      <a:r>
                        <a:rPr lang="ru-RU" b="1" baseline="0" dirty="0" smtClean="0">
                          <a:latin typeface="Arial Narrow" panose="020B0606020202030204" pitchFamily="34" charset="0"/>
                        </a:rPr>
                        <a:t> 388 ИП</a:t>
                      </a:r>
                      <a:endParaRPr lang="ru-RU" b="1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latin typeface="Arial Narrow" panose="020B0606020202030204" pitchFamily="34" charset="0"/>
                        </a:rPr>
                        <a:t>14 269 ЮЛ</a:t>
                      </a:r>
                      <a:endParaRPr lang="ru-RU" b="1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67916001"/>
      </p:ext>
    </p:extLst>
  </p:cSld>
  <p:clrMapOvr>
    <a:masterClrMapping/>
  </p:clrMapOvr>
</p:sld>
</file>

<file path=ppt/theme/theme1.xml><?xml version="1.0" encoding="utf-8"?>
<a:theme xmlns:a="http://schemas.openxmlformats.org/drawingml/2006/main" name="12_Present_FNS2012_A4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/>
      <a:bodyPr vert="horz" lIns="104306" tIns="52153" rIns="104306" bIns="52153" rtlCol="0" anchor="ctr">
        <a:normAutofit/>
      </a:bodyPr>
      <a:lstStyle>
        <a:defPPr marL="0" marR="0" indent="0" algn="l" defTabSz="1043056" rtl="0" eaLnBrk="1" fontAlgn="auto" latinLnBrk="0" hangingPunct="1">
          <a:lnSpc>
            <a:spcPct val="100000"/>
          </a:lnSpc>
          <a:spcBef>
            <a:spcPct val="0"/>
          </a:spcBef>
          <a:spcAft>
            <a:spcPts val="0"/>
          </a:spcAft>
          <a:buClrTx/>
          <a:buSzTx/>
          <a:buFontTx/>
          <a:buNone/>
          <a:tabLst/>
          <a:defRPr kumimoji="0" sz="4800" b="1" i="0" u="none" strike="noStrike" kern="1200" cap="none" spc="0" normalizeH="0" baseline="0" noProof="0" dirty="0" smtClean="0">
            <a:ln>
              <a:noFill/>
            </a:ln>
            <a:solidFill>
              <a:srgbClr val="005AA9"/>
            </a:solidFill>
            <a:effectLst/>
            <a:uLnTx/>
            <a:uFillTx/>
            <a:latin typeface="+mj-lt"/>
            <a:ea typeface="+mj-ea"/>
            <a:cs typeface="+mj-cs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13_Present_FNS2012_A4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/>
      <a:bodyPr vert="horz" lIns="104306" tIns="52153" rIns="104306" bIns="52153" rtlCol="0" anchor="ctr">
        <a:normAutofit/>
      </a:bodyPr>
      <a:lstStyle>
        <a:defPPr marL="0" marR="0" indent="0" algn="l" defTabSz="1043056" rtl="0" eaLnBrk="1" fontAlgn="auto" latinLnBrk="0" hangingPunct="1">
          <a:lnSpc>
            <a:spcPct val="100000"/>
          </a:lnSpc>
          <a:spcBef>
            <a:spcPct val="0"/>
          </a:spcBef>
          <a:spcAft>
            <a:spcPts val="0"/>
          </a:spcAft>
          <a:buClrTx/>
          <a:buSzTx/>
          <a:buFontTx/>
          <a:buNone/>
          <a:tabLst/>
          <a:defRPr kumimoji="0" sz="4800" b="1" i="0" u="none" strike="noStrike" kern="1200" cap="none" spc="0" normalizeH="0" baseline="0" noProof="0" dirty="0" smtClean="0">
            <a:ln>
              <a:noFill/>
            </a:ln>
            <a:solidFill>
              <a:srgbClr val="005AA9"/>
            </a:solidFill>
            <a:effectLst/>
            <a:uLnTx/>
            <a:uFillTx/>
            <a:latin typeface="+mj-lt"/>
            <a:ea typeface="+mj-ea"/>
            <a:cs typeface="+mj-cs"/>
          </a:defRPr>
        </a:defPPr>
      </a:lstStyle>
    </a:txDef>
  </a:objectDefaults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12978</TotalTime>
  <Words>185</Words>
  <Application>Microsoft Office PowerPoint</Application>
  <PresentationFormat>Экран (16:9)</PresentationFormat>
  <Paragraphs>23</Paragraphs>
  <Slides>2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2</vt:i4>
      </vt:variant>
    </vt:vector>
  </HeadingPairs>
  <TitlesOfParts>
    <vt:vector size="4" baseType="lpstr">
      <vt:lpstr>12_Present_FNS2012_A4</vt:lpstr>
      <vt:lpstr>13_Present_FNS2012_A4</vt:lpstr>
      <vt:lpstr>Важные изменения с 2021 года:  Отмена ЕНВД с 2021 года! Что делать плательщикам? </vt:lpstr>
      <vt:lpstr>Важные изменения с 2021 года: </vt:lpstr>
    </vt:vector>
  </TitlesOfParts>
  <Company>diakov.net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Баранов Роман Владимирович</dc:creator>
  <cp:lastModifiedBy>Коняхина Наталья Александровна</cp:lastModifiedBy>
  <cp:revision>783</cp:revision>
  <cp:lastPrinted>2020-09-25T13:21:09Z</cp:lastPrinted>
  <dcterms:created xsi:type="dcterms:W3CDTF">2016-05-21T10:24:40Z</dcterms:created>
  <dcterms:modified xsi:type="dcterms:W3CDTF">2020-10-20T09:26:52Z</dcterms:modified>
</cp:coreProperties>
</file>