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7"/>
  </p:notesMasterIdLst>
  <p:sldIdLst>
    <p:sldId id="330" r:id="rId3"/>
    <p:sldId id="331" r:id="rId4"/>
    <p:sldId id="294" r:id="rId5"/>
    <p:sldId id="313" r:id="rId6"/>
    <p:sldId id="316" r:id="rId7"/>
    <p:sldId id="327" r:id="rId8"/>
    <p:sldId id="328" r:id="rId9"/>
    <p:sldId id="329" r:id="rId10"/>
    <p:sldId id="320" r:id="rId11"/>
    <p:sldId id="321" r:id="rId12"/>
    <p:sldId id="322" r:id="rId13"/>
    <p:sldId id="323" r:id="rId14"/>
    <p:sldId id="314" r:id="rId15"/>
    <p:sldId id="324" r:id="rId16"/>
  </p:sldIdLst>
  <p:sldSz cx="12801600" cy="9601200" type="A3"/>
  <p:notesSz cx="6797675" cy="9928225"/>
  <p:defaultTextStyle>
    <a:defPPr>
      <a:defRPr lang="ru-RU"/>
    </a:defPPr>
    <a:lvl1pPr algn="l" defTabSz="1276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635000" indent="1588" algn="l" defTabSz="1276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276350" indent="1588" algn="l" defTabSz="1276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916113" indent="1588" algn="l" defTabSz="1276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555875" indent="1588" algn="l" defTabSz="12763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8">
          <p15:clr>
            <a:srgbClr val="A4A3A4"/>
          </p15:clr>
        </p15:guide>
        <p15:guide id="2" orient="horz" pos="5836">
          <p15:clr>
            <a:srgbClr val="A4A3A4"/>
          </p15:clr>
        </p15:guide>
        <p15:guide id="3" pos="7797">
          <p15:clr>
            <a:srgbClr val="A4A3A4"/>
          </p15:clr>
        </p15:guide>
        <p15:guide id="4" pos="2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2323E3"/>
    <a:srgbClr val="FFCC00"/>
    <a:srgbClr val="00FF00"/>
    <a:srgbClr val="9966FF"/>
    <a:srgbClr val="9933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495" autoAdjust="0"/>
    <p:restoredTop sz="98474" autoAdjust="0"/>
  </p:normalViewPr>
  <p:slideViewPr>
    <p:cSldViewPr>
      <p:cViewPr varScale="1">
        <p:scale>
          <a:sx n="81" d="100"/>
          <a:sy n="81" d="100"/>
        </p:scale>
        <p:origin x="2142" y="78"/>
      </p:cViewPr>
      <p:guideLst>
        <p:guide orient="horz" pos="1028"/>
        <p:guide orient="horz" pos="5836"/>
        <p:guide pos="7797"/>
        <p:guide pos="2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290" fontAlgn="auto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290" fontAlgn="auto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A257BB90-F03E-487D-B45F-DC29873B4614}" type="datetimeFigureOut">
              <a:rPr lang="ru-RU"/>
              <a:pPr>
                <a:defRPr/>
              </a:pPr>
              <a:t>05.03.2018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290" fontAlgn="auto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290" fontAlgn="auto">
              <a:spcBef>
                <a:spcPts val="0"/>
              </a:spcBef>
              <a:spcAft>
                <a:spcPts val="0"/>
              </a:spcAft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375E6F2C-ECA2-4BDE-AF50-86A2920B00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138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35000"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76350"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916113"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555875" algn="l" defTabSz="1276350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199631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39559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79485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19411" algn="l" defTabSz="127985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6463"/>
            <a:ext cx="5438775" cy="4468812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47680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6463"/>
            <a:ext cx="5438775" cy="4468812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9647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6463"/>
            <a:ext cx="5438775" cy="4468812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5669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2950"/>
            <a:ext cx="4970463" cy="3727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16463"/>
            <a:ext cx="5438775" cy="4468812"/>
          </a:xfrm>
          <a:noFill/>
        </p:spPr>
        <p:txBody>
          <a:bodyPr wrap="square" lIns="91539" tIns="45769" rIns="91539" bIns="45769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799964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9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9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9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9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99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3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79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19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75FAD-7892-409C-8313-69DFF9ECE2F7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E4B8C-71E5-4597-B0F0-05F744FE9F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FDFA7-A78D-4969-B1AA-9A7F8218B188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A3141-165D-407F-85AE-2E4FC06568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4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992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985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197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970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996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3955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7948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194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63B84-2DC8-476D-A39C-1E4DACE44533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1ACC9-C776-46E2-AAF0-77E2B6E685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12548-885D-412C-B351-375FEA90E0B6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BDF01-4E21-4E93-A4B5-8A3BB7482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9926" indent="0">
              <a:buNone/>
              <a:defRPr sz="2800" b="1"/>
            </a:lvl2pPr>
            <a:lvl3pPr marL="1279852" indent="0">
              <a:buNone/>
              <a:defRPr sz="2500" b="1"/>
            </a:lvl3pPr>
            <a:lvl4pPr marL="1919778" indent="0">
              <a:buNone/>
              <a:defRPr sz="2200" b="1"/>
            </a:lvl4pPr>
            <a:lvl5pPr marL="2559705" indent="0">
              <a:buNone/>
              <a:defRPr sz="2200" b="1"/>
            </a:lvl5pPr>
            <a:lvl6pPr marL="3199631" indent="0">
              <a:buNone/>
              <a:defRPr sz="2200" b="1"/>
            </a:lvl6pPr>
            <a:lvl7pPr marL="3839559" indent="0">
              <a:buNone/>
              <a:defRPr sz="2200" b="1"/>
            </a:lvl7pPr>
            <a:lvl8pPr marL="4479485" indent="0">
              <a:buNone/>
              <a:defRPr sz="2200" b="1"/>
            </a:lvl8pPr>
            <a:lvl9pPr marL="5119411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9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9926" indent="0">
              <a:buNone/>
              <a:defRPr sz="2800" b="1"/>
            </a:lvl2pPr>
            <a:lvl3pPr marL="1279852" indent="0">
              <a:buNone/>
              <a:defRPr sz="2500" b="1"/>
            </a:lvl3pPr>
            <a:lvl4pPr marL="1919778" indent="0">
              <a:buNone/>
              <a:defRPr sz="2200" b="1"/>
            </a:lvl4pPr>
            <a:lvl5pPr marL="2559705" indent="0">
              <a:buNone/>
              <a:defRPr sz="2200" b="1"/>
            </a:lvl5pPr>
            <a:lvl6pPr marL="3199631" indent="0">
              <a:buNone/>
              <a:defRPr sz="2200" b="1"/>
            </a:lvl6pPr>
            <a:lvl7pPr marL="3839559" indent="0">
              <a:buNone/>
              <a:defRPr sz="2200" b="1"/>
            </a:lvl7pPr>
            <a:lvl8pPr marL="4479485" indent="0">
              <a:buNone/>
              <a:defRPr sz="2200" b="1"/>
            </a:lvl8pPr>
            <a:lvl9pPr marL="5119411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9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B43EC-E292-43EE-B170-CC2B1E7B8271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B5C0E-14D1-4673-9F31-E5DEE70383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5E2C2-6A8F-4E5B-86C0-994C1BA1FD7D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67AD6-5D77-4F1B-85DC-2B14B6D0D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50E40-742B-4257-A419-667E9DABA6BB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D41E7-AD15-434B-B5F1-8061ECF867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9926" indent="0">
              <a:buNone/>
              <a:defRPr sz="1700"/>
            </a:lvl2pPr>
            <a:lvl3pPr marL="1279852" indent="0">
              <a:buNone/>
              <a:defRPr sz="1400"/>
            </a:lvl3pPr>
            <a:lvl4pPr marL="1919778" indent="0">
              <a:buNone/>
              <a:defRPr sz="1300"/>
            </a:lvl4pPr>
            <a:lvl5pPr marL="2559705" indent="0">
              <a:buNone/>
              <a:defRPr sz="1300"/>
            </a:lvl5pPr>
            <a:lvl6pPr marL="3199631" indent="0">
              <a:buNone/>
              <a:defRPr sz="1300"/>
            </a:lvl6pPr>
            <a:lvl7pPr marL="3839559" indent="0">
              <a:buNone/>
              <a:defRPr sz="1300"/>
            </a:lvl7pPr>
            <a:lvl8pPr marL="4479485" indent="0">
              <a:buNone/>
              <a:defRPr sz="1300"/>
            </a:lvl8pPr>
            <a:lvl9pPr marL="5119411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EFD01-9262-4F06-BF53-36484858ED0C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28B04-F4BC-41E7-9E8F-EA313D0CD8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 lIns="127985" tIns="63994" rIns="127985" bIns="63994" rtlCol="0">
            <a:normAutofit/>
          </a:bodyPr>
          <a:lstStyle>
            <a:lvl1pPr marL="0" indent="0">
              <a:buNone/>
              <a:defRPr sz="4500"/>
            </a:lvl1pPr>
            <a:lvl2pPr marL="639926" indent="0">
              <a:buNone/>
              <a:defRPr sz="3900"/>
            </a:lvl2pPr>
            <a:lvl3pPr marL="1279852" indent="0">
              <a:buNone/>
              <a:defRPr sz="3400"/>
            </a:lvl3pPr>
            <a:lvl4pPr marL="1919778" indent="0">
              <a:buNone/>
              <a:defRPr sz="2800"/>
            </a:lvl4pPr>
            <a:lvl5pPr marL="2559705" indent="0">
              <a:buNone/>
              <a:defRPr sz="2800"/>
            </a:lvl5pPr>
            <a:lvl6pPr marL="3199631" indent="0">
              <a:buNone/>
              <a:defRPr sz="2800"/>
            </a:lvl6pPr>
            <a:lvl7pPr marL="3839559" indent="0">
              <a:buNone/>
              <a:defRPr sz="2800"/>
            </a:lvl7pPr>
            <a:lvl8pPr marL="4479485" indent="0">
              <a:buNone/>
              <a:defRPr sz="2800"/>
            </a:lvl8pPr>
            <a:lvl9pPr marL="5119411" indent="0">
              <a:buNone/>
              <a:defRPr sz="28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9926" indent="0">
              <a:buNone/>
              <a:defRPr sz="1700"/>
            </a:lvl2pPr>
            <a:lvl3pPr marL="1279852" indent="0">
              <a:buNone/>
              <a:defRPr sz="1400"/>
            </a:lvl3pPr>
            <a:lvl4pPr marL="1919778" indent="0">
              <a:buNone/>
              <a:defRPr sz="1300"/>
            </a:lvl4pPr>
            <a:lvl5pPr marL="2559705" indent="0">
              <a:buNone/>
              <a:defRPr sz="1300"/>
            </a:lvl5pPr>
            <a:lvl6pPr marL="3199631" indent="0">
              <a:buNone/>
              <a:defRPr sz="1300"/>
            </a:lvl6pPr>
            <a:lvl7pPr marL="3839559" indent="0">
              <a:buNone/>
              <a:defRPr sz="1300"/>
            </a:lvl7pPr>
            <a:lvl8pPr marL="4479485" indent="0">
              <a:buNone/>
              <a:defRPr sz="1300"/>
            </a:lvl8pPr>
            <a:lvl9pPr marL="5119411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6F7742-0988-4622-992E-37B67B150407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3A306-B228-4205-908B-2E18E9B5A9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3D7AD-17A3-4FBA-B93A-8D7E455C1394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9218D-C258-4BAC-A1CF-9BFD5FA449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7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7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F9A007-EC54-404D-9F18-F1F2A2CBC017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8D0A7-307E-4AA5-990D-616C8B8F21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39763" y="384176"/>
            <a:ext cx="11522076" cy="81930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86253-48F7-4898-B683-2A095988AD22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3F3503-63BE-4157-BE3D-F0390699B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439" y="2982915"/>
            <a:ext cx="10880724" cy="20573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876" y="5440363"/>
            <a:ext cx="8959850" cy="2454276"/>
          </a:xfrm>
        </p:spPr>
        <p:txBody>
          <a:bodyPr/>
          <a:lstStyle>
            <a:lvl1pPr marL="0" indent="0" algn="ctr">
              <a:buNone/>
              <a:defRPr/>
            </a:lvl1pPr>
            <a:lvl2pPr marL="457090" indent="0" algn="ctr">
              <a:buNone/>
              <a:defRPr/>
            </a:lvl2pPr>
            <a:lvl3pPr marL="914180" indent="0" algn="ctr">
              <a:buNone/>
              <a:defRPr/>
            </a:lvl3pPr>
            <a:lvl4pPr marL="1371272" indent="0" algn="ctr">
              <a:buNone/>
              <a:defRPr/>
            </a:lvl4pPr>
            <a:lvl5pPr marL="1828362" indent="0" algn="ctr">
              <a:buNone/>
              <a:defRPr/>
            </a:lvl5pPr>
            <a:lvl6pPr marL="2285451" indent="0" algn="ctr">
              <a:buNone/>
              <a:defRPr/>
            </a:lvl6pPr>
            <a:lvl7pPr marL="2742541" indent="0" algn="ctr">
              <a:buNone/>
              <a:defRPr/>
            </a:lvl7pPr>
            <a:lvl8pPr marL="3199631" indent="0" algn="ctr">
              <a:buNone/>
              <a:defRPr/>
            </a:lvl8pPr>
            <a:lvl9pPr marL="3656722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D71C307-43E8-444D-A555-2F73C3267D9C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84F7598-C04E-4CF5-92B6-0258BDACB1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3D2C0C6-1D70-48AF-80E8-4D725BA055AE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5F812FC0-DF6C-4C2F-9561-AE318A0DF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027"/>
            <a:ext cx="10880724" cy="19081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8763"/>
            <a:ext cx="10880724" cy="210026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90" indent="0">
              <a:buNone/>
              <a:defRPr sz="1800"/>
            </a:lvl2pPr>
            <a:lvl3pPr marL="914180" indent="0">
              <a:buNone/>
              <a:defRPr sz="1500"/>
            </a:lvl3pPr>
            <a:lvl4pPr marL="1371272" indent="0">
              <a:buNone/>
              <a:defRPr sz="1400"/>
            </a:lvl4pPr>
            <a:lvl5pPr marL="1828362" indent="0">
              <a:buNone/>
              <a:defRPr sz="1400"/>
            </a:lvl5pPr>
            <a:lvl6pPr marL="2285451" indent="0">
              <a:buNone/>
              <a:defRPr sz="1400"/>
            </a:lvl6pPr>
            <a:lvl7pPr marL="2742541" indent="0">
              <a:buNone/>
              <a:defRPr sz="1400"/>
            </a:lvl7pPr>
            <a:lvl8pPr marL="3199631" indent="0">
              <a:buNone/>
              <a:defRPr sz="1400"/>
            </a:lvl8pPr>
            <a:lvl9pPr marL="3656722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B6EAFB9-E02B-4C30-90D0-38A687F82616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A686062-4094-46A8-830B-9FC4CBED8F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9765" y="2239964"/>
            <a:ext cx="5684837" cy="6337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77001" y="2239964"/>
            <a:ext cx="5684839" cy="6337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FEDFBAA0-121D-48C9-A214-B28B89C90EE0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634E621-EEEA-499C-8C91-DD97BF88A1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9764" y="2149475"/>
            <a:ext cx="5656262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2" indent="0">
              <a:buNone/>
              <a:defRPr sz="1500" b="1"/>
            </a:lvl4pPr>
            <a:lvl5pPr marL="1828362" indent="0">
              <a:buNone/>
              <a:defRPr sz="1500" b="1"/>
            </a:lvl5pPr>
            <a:lvl6pPr marL="2285451" indent="0">
              <a:buNone/>
              <a:defRPr sz="1500" b="1"/>
            </a:lvl6pPr>
            <a:lvl7pPr marL="2742541" indent="0">
              <a:buNone/>
              <a:defRPr sz="1500" b="1"/>
            </a:lvl7pPr>
            <a:lvl8pPr marL="3199631" indent="0">
              <a:buNone/>
              <a:defRPr sz="1500" b="1"/>
            </a:lvl8pPr>
            <a:lvl9pPr marL="365672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9764" y="3044827"/>
            <a:ext cx="5656262" cy="55324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2400" y="2149475"/>
            <a:ext cx="5659438" cy="895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2" indent="0">
              <a:buNone/>
              <a:defRPr sz="1500" b="1"/>
            </a:lvl4pPr>
            <a:lvl5pPr marL="1828362" indent="0">
              <a:buNone/>
              <a:defRPr sz="1500" b="1"/>
            </a:lvl5pPr>
            <a:lvl6pPr marL="2285451" indent="0">
              <a:buNone/>
              <a:defRPr sz="1500" b="1"/>
            </a:lvl6pPr>
            <a:lvl7pPr marL="2742541" indent="0">
              <a:buNone/>
              <a:defRPr sz="1500" b="1"/>
            </a:lvl7pPr>
            <a:lvl8pPr marL="3199631" indent="0">
              <a:buNone/>
              <a:defRPr sz="1500" b="1"/>
            </a:lvl8pPr>
            <a:lvl9pPr marL="365672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2400" y="3044827"/>
            <a:ext cx="5659438" cy="55324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B51C837-6A85-4145-B0C3-73BF8065FFAB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4517128B-65D6-4A8A-833D-3A5AAA3142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22E986A-6A78-4EAA-B940-ACD6BCF0692C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C69280B-4DFA-48EC-9780-B1E6B1412E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BE0BB71-4D56-4682-8039-7D40B1ECA63B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2E3F2D7-C6C1-40B0-8365-E3ED37358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765" y="382589"/>
            <a:ext cx="4211637" cy="16271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388" y="382591"/>
            <a:ext cx="7156450" cy="8194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9765" y="2009776"/>
            <a:ext cx="4211637" cy="6567488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300"/>
            </a:lvl2pPr>
            <a:lvl3pPr marL="914180" indent="0">
              <a:buNone/>
              <a:defRPr sz="1000"/>
            </a:lvl3pPr>
            <a:lvl4pPr marL="1371272" indent="0">
              <a:buNone/>
              <a:defRPr sz="800"/>
            </a:lvl4pPr>
            <a:lvl5pPr marL="1828362" indent="0">
              <a:buNone/>
              <a:defRPr sz="800"/>
            </a:lvl5pPr>
            <a:lvl6pPr marL="2285451" indent="0">
              <a:buNone/>
              <a:defRPr sz="800"/>
            </a:lvl6pPr>
            <a:lvl7pPr marL="2742541" indent="0">
              <a:buNone/>
              <a:defRPr sz="800"/>
            </a:lvl7pPr>
            <a:lvl8pPr marL="3199631" indent="0">
              <a:buNone/>
              <a:defRPr sz="800"/>
            </a:lvl8pPr>
            <a:lvl9pPr marL="365672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7A42AA1B-1400-4B0D-A025-E52C2CAA2AC2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7CAEF61-A11F-40AD-8C40-C2DA9DFA1B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839" y="6721478"/>
            <a:ext cx="7680324" cy="7921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839" y="857251"/>
            <a:ext cx="7680324" cy="5761038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0" indent="0">
              <a:buNone/>
              <a:defRPr sz="2400"/>
            </a:lvl3pPr>
            <a:lvl4pPr marL="1371272" indent="0">
              <a:buNone/>
              <a:defRPr sz="2000"/>
            </a:lvl4pPr>
            <a:lvl5pPr marL="1828362" indent="0">
              <a:buNone/>
              <a:defRPr sz="2000"/>
            </a:lvl5pPr>
            <a:lvl6pPr marL="2285451" indent="0">
              <a:buNone/>
              <a:defRPr sz="2000"/>
            </a:lvl6pPr>
            <a:lvl7pPr marL="2742541" indent="0">
              <a:buNone/>
              <a:defRPr sz="2000"/>
            </a:lvl7pPr>
            <a:lvl8pPr marL="3199631" indent="0">
              <a:buNone/>
              <a:defRPr sz="2000"/>
            </a:lvl8pPr>
            <a:lvl9pPr marL="3656722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839" y="7513641"/>
            <a:ext cx="7680324" cy="1127125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300"/>
            </a:lvl2pPr>
            <a:lvl3pPr marL="914180" indent="0">
              <a:buNone/>
              <a:defRPr sz="1000"/>
            </a:lvl3pPr>
            <a:lvl4pPr marL="1371272" indent="0">
              <a:buNone/>
              <a:defRPr sz="800"/>
            </a:lvl4pPr>
            <a:lvl5pPr marL="1828362" indent="0">
              <a:buNone/>
              <a:defRPr sz="800"/>
            </a:lvl5pPr>
            <a:lvl6pPr marL="2285451" indent="0">
              <a:buNone/>
              <a:defRPr sz="800"/>
            </a:lvl6pPr>
            <a:lvl7pPr marL="2742541" indent="0">
              <a:buNone/>
              <a:defRPr sz="800"/>
            </a:lvl7pPr>
            <a:lvl8pPr marL="3199631" indent="0">
              <a:buNone/>
              <a:defRPr sz="800"/>
            </a:lvl8pPr>
            <a:lvl9pPr marL="365672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431505E-F76C-4E91-860D-7BF30C0E808B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63C7D552-3BC6-43AA-86F8-196F72E0A2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2B644963-CEAD-47AF-A34E-005D9EC0E669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0AB9142D-FA18-4C41-8414-8449502BF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2114" y="384176"/>
            <a:ext cx="2879724" cy="81930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39764" y="384176"/>
            <a:ext cx="8489950" cy="81930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1BBC7FD-0155-44AB-8E5E-95BCFBBEC4BE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5829867-EA52-490C-920D-DC9FE5802E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763" y="387351"/>
            <a:ext cx="11522076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39764" y="2239964"/>
            <a:ext cx="5684837" cy="633888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477000" y="2239964"/>
            <a:ext cx="5684839" cy="30924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477000" y="5484814"/>
            <a:ext cx="5684839" cy="30940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35915A34-21E0-45CF-B572-3BD288357C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397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>
            <a:lvl1pPr defTabSz="1277784">
              <a:defRPr sz="17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5C6AFFC-C926-476C-A822-402AE2BC0678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373563" y="8899525"/>
            <a:ext cx="40544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>
            <a:lvl1pPr algn="ctr" defTabSz="1277784">
              <a:defRPr sz="17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174163" y="8899525"/>
            <a:ext cx="29876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>
            <a:lvl1pPr algn="r" defTabSz="1277784">
              <a:defRPr sz="1700">
                <a:solidFill>
                  <a:srgbClr val="898989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1E99941D-2004-4864-89AD-05D5D55FB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  <p:sldLayoutId id="2147483913" r:id="rId12"/>
  </p:sldLayoutIdLst>
  <p:txStyles>
    <p:titleStyle>
      <a:lvl1pPr algn="ctr" defTabSz="1276350" rtl="0" eaLnBrk="0" fontAlgn="base" hangingPunct="0">
        <a:spcBef>
          <a:spcPct val="0"/>
        </a:spcBef>
        <a:spcAft>
          <a:spcPct val="0"/>
        </a:spcAft>
        <a:defRPr sz="62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Times New Roman" pitchFamily="18" charset="0"/>
        </a:defRPr>
      </a:lvl2pPr>
      <a:lvl3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Times New Roman" pitchFamily="18" charset="0"/>
        </a:defRPr>
      </a:lvl3pPr>
      <a:lvl4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Times New Roman" pitchFamily="18" charset="0"/>
        </a:defRPr>
      </a:lvl4pPr>
      <a:lvl5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Times New Roman" pitchFamily="18" charset="0"/>
        </a:defRPr>
      </a:lvl5pPr>
      <a:lvl6pPr marL="640003" algn="ctr" defTabSz="1277784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6pPr>
      <a:lvl7pPr marL="1280006" algn="ctr" defTabSz="1277784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7pPr>
      <a:lvl8pPr marL="1920009" algn="ctr" defTabSz="1277784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8pPr>
      <a:lvl9pPr marL="2560013" algn="ctr" defTabSz="1277784" rtl="0" fontAlgn="base">
        <a:spcBef>
          <a:spcPct val="0"/>
        </a:spcBef>
        <a:spcAft>
          <a:spcPct val="0"/>
        </a:spcAft>
        <a:defRPr sz="6200">
          <a:solidFill>
            <a:schemeClr val="tx1"/>
          </a:solidFill>
          <a:latin typeface="Calibri" pitchFamily="34" charset="0"/>
        </a:defRPr>
      </a:lvl9pPr>
    </p:titleStyle>
    <p:bodyStyle>
      <a:lvl1pPr marL="476250" indent="-476250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45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1033463" indent="-393700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9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2pPr>
      <a:lvl3pPr marL="1593850" indent="-314325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3pPr>
      <a:lvl4pPr marL="2233613" indent="-315913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4pPr>
      <a:lvl5pPr marL="2876550" indent="-315913" algn="l" defTabSz="127635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5pPr>
      <a:lvl6pPr marL="3519594" indent="-319963" algn="l" defTabSz="127985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59520" indent="-319963" algn="l" defTabSz="127985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449" indent="-319963" algn="l" defTabSz="127985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39375" indent="-319963" algn="l" defTabSz="1279852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9926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9852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778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9705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99631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39559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79485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19411" algn="l" defTabSz="127985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9763" y="384175"/>
            <a:ext cx="115220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9763" y="2239963"/>
            <a:ext cx="1152207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7970" tIns="63987" rIns="127970" bIns="639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334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9763" y="8743950"/>
            <a:ext cx="29876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970" tIns="63987" rIns="127970" bIns="63987" numCol="1" anchor="t" anchorCtr="0" compatLnSpc="1">
            <a:prstTxWarp prst="textNoShape">
              <a:avLst/>
            </a:prstTxWarp>
          </a:bodyPr>
          <a:lstStyle>
            <a:lvl1pPr>
              <a:defRPr sz="20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D45DC22-7B76-41D0-84C9-5AF59CFF55B1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2334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563" y="8743950"/>
            <a:ext cx="4054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970" tIns="63987" rIns="127970" bIns="63987" numCol="1" anchor="t" anchorCtr="0" compatLnSpc="1">
            <a:prstTxWarp prst="textNoShape">
              <a:avLst/>
            </a:prstTxWarp>
          </a:bodyPr>
          <a:lstStyle>
            <a:lvl1pPr algn="ctr">
              <a:defRPr sz="20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34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163" y="8743950"/>
            <a:ext cx="29876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970" tIns="63987" rIns="127970" bIns="63987" numCol="1" anchor="t" anchorCtr="0" compatLnSpc="1">
            <a:prstTxWarp prst="textNoShape">
              <a:avLst/>
            </a:prstTxWarp>
          </a:bodyPr>
          <a:lstStyle>
            <a:lvl1pPr algn="r">
              <a:defRPr sz="20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09DFE88-F34A-40D9-8DE7-8E142F65C2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  <p:sldLayoutId id="2147483925" r:id="rId12"/>
  </p:sldLayoutIdLst>
  <p:txStyles>
    <p:titleStyle>
      <a:lvl1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  <a:ea typeface="+mj-ea"/>
          <a:cs typeface="+mj-cs"/>
        </a:defRPr>
      </a:lvl1pPr>
      <a:lvl2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2pPr>
      <a:lvl3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3pPr>
      <a:lvl4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4pPr>
      <a:lvl5pPr algn="ctr" defTabSz="1276350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5pPr>
      <a:lvl6pPr marL="457090" algn="ctr" defTabSz="1279218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6pPr>
      <a:lvl7pPr marL="914180" algn="ctr" defTabSz="1279218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7pPr>
      <a:lvl8pPr marL="1371272" algn="ctr" defTabSz="1279218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8pPr>
      <a:lvl9pPr marL="1828362" algn="ctr" defTabSz="1279218" rtl="0" fontAlgn="base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Arial" charset="0"/>
        </a:defRPr>
      </a:lvl9pPr>
    </p:titleStyle>
    <p:bodyStyle>
      <a:lvl1pPr marL="476250" indent="-476250" algn="l" defTabSz="1276350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1036638" indent="-396875" algn="l" defTabSz="1276350" rtl="0" eaLnBrk="0" fontAlgn="base" hangingPunct="0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Times New Roman" pitchFamily="18" charset="0"/>
        </a:defRPr>
      </a:lvl2pPr>
      <a:lvl3pPr marL="1597025" indent="-317500" algn="l" defTabSz="1276350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Times New Roman" pitchFamily="18" charset="0"/>
        </a:defRPr>
      </a:lvl3pPr>
      <a:lvl4pPr marL="2236788" indent="-315913" algn="l" defTabSz="127635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 New Roman" pitchFamily="18" charset="0"/>
        </a:defRPr>
      </a:lvl4pPr>
      <a:lvl5pPr marL="2876550" indent="-315913" algn="l" defTabSz="1276350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 New Roman" pitchFamily="18" charset="0"/>
        </a:defRPr>
      </a:lvl5pPr>
      <a:lvl6pPr marL="3336124" indent="-319012" algn="l" defTabSz="1279218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3793215" indent="-319012" algn="l" defTabSz="1279218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250303" indent="-319012" algn="l" defTabSz="1279218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4707396" indent="-319012" algn="l" defTabSz="1279218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2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62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51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41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31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22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jpe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855913"/>
            <a:ext cx="12801600" cy="3365500"/>
          </a:xfrm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lIns="127908" tIns="63959" rIns="127908" bIns="63959"/>
          <a:lstStyle/>
          <a:p>
            <a:pPr defTabSz="1277938" eaLnBrk="1" hangingPunct="1">
              <a:defRPr/>
            </a:pPr>
            <a:endParaRPr lang="ru-RU" sz="5500" b="1" i="1" u="sng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5363" name="Group 5"/>
          <p:cNvGrpSpPr>
            <a:grpSpLocks/>
          </p:cNvGrpSpPr>
          <p:nvPr/>
        </p:nvGrpSpPr>
        <p:grpSpPr bwMode="auto">
          <a:xfrm>
            <a:off x="42863" y="157163"/>
            <a:ext cx="2335212" cy="2019300"/>
            <a:chOff x="373" y="1752"/>
            <a:chExt cx="1786" cy="1388"/>
          </a:xfrm>
        </p:grpSpPr>
        <p:sp>
          <p:nvSpPr>
            <p:cNvPr id="15373" name="AutoShape 6"/>
            <p:cNvSpPr>
              <a:spLocks noChangeArrowheads="1"/>
            </p:cNvSpPr>
            <p:nvPr/>
          </p:nvSpPr>
          <p:spPr bwMode="auto">
            <a:xfrm>
              <a:off x="441" y="1819"/>
              <a:ext cx="75" cy="247"/>
            </a:xfrm>
            <a:prstGeom prst="can">
              <a:avLst>
                <a:gd name="adj" fmla="val 3202"/>
              </a:avLst>
            </a:prstGeom>
            <a:gradFill rotWithShape="0">
              <a:gsLst>
                <a:gs pos="0">
                  <a:srgbClr val="B77113"/>
                </a:gs>
                <a:gs pos="50000">
                  <a:srgbClr val="D6AD84"/>
                </a:gs>
                <a:gs pos="100000">
                  <a:srgbClr val="B77113"/>
                </a:gs>
              </a:gsLst>
              <a:lin ang="0" scaled="1"/>
            </a:gradFill>
            <a:ln w="3175">
              <a:solidFill>
                <a:srgbClr val="CC99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5374" name="Freeform 7"/>
            <p:cNvSpPr>
              <a:spLocks/>
            </p:cNvSpPr>
            <p:nvPr/>
          </p:nvSpPr>
          <p:spPr bwMode="auto">
            <a:xfrm>
              <a:off x="489" y="1759"/>
              <a:ext cx="764" cy="246"/>
            </a:xfrm>
            <a:custGeom>
              <a:avLst/>
              <a:gdLst>
                <a:gd name="T0" fmla="*/ 0 w 1193"/>
                <a:gd name="T1" fmla="*/ 0 h 973"/>
                <a:gd name="T2" fmla="*/ 1 w 1193"/>
                <a:gd name="T3" fmla="*/ 0 h 973"/>
                <a:gd name="T4" fmla="*/ 1 w 1193"/>
                <a:gd name="T5" fmla="*/ 0 h 973"/>
                <a:gd name="T6" fmla="*/ 1 w 1193"/>
                <a:gd name="T7" fmla="*/ 0 h 973"/>
                <a:gd name="T8" fmla="*/ 1 w 1193"/>
                <a:gd name="T9" fmla="*/ 0 h 973"/>
                <a:gd name="T10" fmla="*/ 1 w 1193"/>
                <a:gd name="T11" fmla="*/ 0 h 973"/>
                <a:gd name="T12" fmla="*/ 1 w 1193"/>
                <a:gd name="T13" fmla="*/ 0 h 973"/>
                <a:gd name="T14" fmla="*/ 1 w 1193"/>
                <a:gd name="T15" fmla="*/ 0 h 973"/>
                <a:gd name="T16" fmla="*/ 1 w 1193"/>
                <a:gd name="T17" fmla="*/ 0 h 973"/>
                <a:gd name="T18" fmla="*/ 1 w 1193"/>
                <a:gd name="T19" fmla="*/ 0 h 973"/>
                <a:gd name="T20" fmla="*/ 1 w 1193"/>
                <a:gd name="T21" fmla="*/ 0 h 973"/>
                <a:gd name="T22" fmla="*/ 1 w 1193"/>
                <a:gd name="T23" fmla="*/ 0 h 973"/>
                <a:gd name="T24" fmla="*/ 1 w 1193"/>
                <a:gd name="T25" fmla="*/ 0 h 973"/>
                <a:gd name="T26" fmla="*/ 1 w 1193"/>
                <a:gd name="T27" fmla="*/ 0 h 973"/>
                <a:gd name="T28" fmla="*/ 1 w 1193"/>
                <a:gd name="T29" fmla="*/ 0 h 973"/>
                <a:gd name="T30" fmla="*/ 1 w 1193"/>
                <a:gd name="T31" fmla="*/ 0 h 973"/>
                <a:gd name="T32" fmla="*/ 1 w 1193"/>
                <a:gd name="T33" fmla="*/ 0 h 973"/>
                <a:gd name="T34" fmla="*/ 1 w 1193"/>
                <a:gd name="T35" fmla="*/ 0 h 973"/>
                <a:gd name="T36" fmla="*/ 1 w 1193"/>
                <a:gd name="T37" fmla="*/ 0 h 973"/>
                <a:gd name="T38" fmla="*/ 1 w 1193"/>
                <a:gd name="T39" fmla="*/ 0 h 973"/>
                <a:gd name="T40" fmla="*/ 1 w 1193"/>
                <a:gd name="T41" fmla="*/ 0 h 973"/>
                <a:gd name="T42" fmla="*/ 1 w 1193"/>
                <a:gd name="T43" fmla="*/ 0 h 973"/>
                <a:gd name="T44" fmla="*/ 1 w 1193"/>
                <a:gd name="T45" fmla="*/ 0 h 973"/>
                <a:gd name="T46" fmla="*/ 1 w 1193"/>
                <a:gd name="T47" fmla="*/ 0 h 973"/>
                <a:gd name="T48" fmla="*/ 1 w 1193"/>
                <a:gd name="T49" fmla="*/ 0 h 973"/>
                <a:gd name="T50" fmla="*/ 1 w 1193"/>
                <a:gd name="T51" fmla="*/ 0 h 973"/>
                <a:gd name="T52" fmla="*/ 1 w 1193"/>
                <a:gd name="T53" fmla="*/ 0 h 973"/>
                <a:gd name="T54" fmla="*/ 1 w 1193"/>
                <a:gd name="T55" fmla="*/ 0 h 973"/>
                <a:gd name="T56" fmla="*/ 1 w 1193"/>
                <a:gd name="T57" fmla="*/ 0 h 973"/>
                <a:gd name="T58" fmla="*/ 1 w 1193"/>
                <a:gd name="T59" fmla="*/ 0 h 973"/>
                <a:gd name="T60" fmla="*/ 1 w 1193"/>
                <a:gd name="T61" fmla="*/ 0 h 973"/>
                <a:gd name="T62" fmla="*/ 1 w 1193"/>
                <a:gd name="T63" fmla="*/ 0 h 973"/>
                <a:gd name="T64" fmla="*/ 1 w 1193"/>
                <a:gd name="T65" fmla="*/ 0 h 973"/>
                <a:gd name="T66" fmla="*/ 1 w 1193"/>
                <a:gd name="T67" fmla="*/ 0 h 973"/>
                <a:gd name="T68" fmla="*/ 1 w 1193"/>
                <a:gd name="T69" fmla="*/ 0 h 973"/>
                <a:gd name="T70" fmla="*/ 1 w 1193"/>
                <a:gd name="T71" fmla="*/ 0 h 973"/>
                <a:gd name="T72" fmla="*/ 1 w 1193"/>
                <a:gd name="T73" fmla="*/ 0 h 973"/>
                <a:gd name="T74" fmla="*/ 1 w 1193"/>
                <a:gd name="T75" fmla="*/ 0 h 973"/>
                <a:gd name="T76" fmla="*/ 1 w 1193"/>
                <a:gd name="T77" fmla="*/ 0 h 973"/>
                <a:gd name="T78" fmla="*/ 1 w 1193"/>
                <a:gd name="T79" fmla="*/ 0 h 973"/>
                <a:gd name="T80" fmla="*/ 1 w 1193"/>
                <a:gd name="T81" fmla="*/ 0 h 973"/>
                <a:gd name="T82" fmla="*/ 1 w 1193"/>
                <a:gd name="T83" fmla="*/ 0 h 973"/>
                <a:gd name="T84" fmla="*/ 1 w 1193"/>
                <a:gd name="T85" fmla="*/ 0 h 973"/>
                <a:gd name="T86" fmla="*/ 0 w 1193"/>
                <a:gd name="T87" fmla="*/ 0 h 9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93"/>
                <a:gd name="T133" fmla="*/ 0 h 973"/>
                <a:gd name="T134" fmla="*/ 1193 w 1193"/>
                <a:gd name="T135" fmla="*/ 973 h 97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93" h="973">
                  <a:moveTo>
                    <a:pt x="0" y="169"/>
                  </a:moveTo>
                  <a:lnTo>
                    <a:pt x="36" y="134"/>
                  </a:lnTo>
                  <a:lnTo>
                    <a:pt x="74" y="106"/>
                  </a:lnTo>
                  <a:lnTo>
                    <a:pt x="120" y="79"/>
                  </a:lnTo>
                  <a:lnTo>
                    <a:pt x="181" y="48"/>
                  </a:lnTo>
                  <a:lnTo>
                    <a:pt x="248" y="21"/>
                  </a:lnTo>
                  <a:lnTo>
                    <a:pt x="320" y="8"/>
                  </a:lnTo>
                  <a:lnTo>
                    <a:pt x="378" y="4"/>
                  </a:lnTo>
                  <a:lnTo>
                    <a:pt x="451" y="0"/>
                  </a:lnTo>
                  <a:lnTo>
                    <a:pt x="542" y="0"/>
                  </a:lnTo>
                  <a:lnTo>
                    <a:pt x="622" y="4"/>
                  </a:lnTo>
                  <a:lnTo>
                    <a:pt x="710" y="17"/>
                  </a:lnTo>
                  <a:lnTo>
                    <a:pt x="764" y="29"/>
                  </a:lnTo>
                  <a:lnTo>
                    <a:pt x="827" y="58"/>
                  </a:lnTo>
                  <a:lnTo>
                    <a:pt x="893" y="89"/>
                  </a:lnTo>
                  <a:lnTo>
                    <a:pt x="935" y="120"/>
                  </a:lnTo>
                  <a:lnTo>
                    <a:pt x="931" y="126"/>
                  </a:lnTo>
                  <a:lnTo>
                    <a:pt x="972" y="202"/>
                  </a:lnTo>
                  <a:lnTo>
                    <a:pt x="976" y="227"/>
                  </a:lnTo>
                  <a:lnTo>
                    <a:pt x="985" y="304"/>
                  </a:lnTo>
                  <a:lnTo>
                    <a:pt x="1010" y="416"/>
                  </a:lnTo>
                  <a:lnTo>
                    <a:pt x="1038" y="532"/>
                  </a:lnTo>
                  <a:lnTo>
                    <a:pt x="1080" y="681"/>
                  </a:lnTo>
                  <a:lnTo>
                    <a:pt x="1143" y="838"/>
                  </a:lnTo>
                  <a:lnTo>
                    <a:pt x="1176" y="923"/>
                  </a:lnTo>
                  <a:lnTo>
                    <a:pt x="1193" y="973"/>
                  </a:lnTo>
                  <a:lnTo>
                    <a:pt x="1130" y="919"/>
                  </a:lnTo>
                  <a:lnTo>
                    <a:pt x="1068" y="869"/>
                  </a:lnTo>
                  <a:lnTo>
                    <a:pt x="976" y="816"/>
                  </a:lnTo>
                  <a:lnTo>
                    <a:pt x="873" y="767"/>
                  </a:lnTo>
                  <a:lnTo>
                    <a:pt x="777" y="730"/>
                  </a:lnTo>
                  <a:lnTo>
                    <a:pt x="677" y="703"/>
                  </a:lnTo>
                  <a:lnTo>
                    <a:pt x="569" y="681"/>
                  </a:lnTo>
                  <a:lnTo>
                    <a:pt x="456" y="677"/>
                  </a:lnTo>
                  <a:lnTo>
                    <a:pt x="344" y="691"/>
                  </a:lnTo>
                  <a:lnTo>
                    <a:pt x="229" y="713"/>
                  </a:lnTo>
                  <a:lnTo>
                    <a:pt x="124" y="744"/>
                  </a:lnTo>
                  <a:lnTo>
                    <a:pt x="128" y="686"/>
                  </a:lnTo>
                  <a:lnTo>
                    <a:pt x="120" y="597"/>
                  </a:lnTo>
                  <a:lnTo>
                    <a:pt x="99" y="493"/>
                  </a:lnTo>
                  <a:lnTo>
                    <a:pt x="78" y="399"/>
                  </a:lnTo>
                  <a:lnTo>
                    <a:pt x="48" y="304"/>
                  </a:lnTo>
                  <a:lnTo>
                    <a:pt x="19" y="219"/>
                  </a:lnTo>
                  <a:lnTo>
                    <a:pt x="0" y="169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75" name="Freeform 8"/>
            <p:cNvSpPr>
              <a:spLocks/>
            </p:cNvSpPr>
            <p:nvPr/>
          </p:nvSpPr>
          <p:spPr bwMode="auto">
            <a:xfrm>
              <a:off x="485" y="2382"/>
              <a:ext cx="980" cy="246"/>
            </a:xfrm>
            <a:custGeom>
              <a:avLst/>
              <a:gdLst>
                <a:gd name="T0" fmla="*/ 1 w 1532"/>
                <a:gd name="T1" fmla="*/ 0 h 807"/>
                <a:gd name="T2" fmla="*/ 1 w 1532"/>
                <a:gd name="T3" fmla="*/ 0 h 807"/>
                <a:gd name="T4" fmla="*/ 1 w 1532"/>
                <a:gd name="T5" fmla="*/ 0 h 807"/>
                <a:gd name="T6" fmla="*/ 1 w 1532"/>
                <a:gd name="T7" fmla="*/ 0 h 807"/>
                <a:gd name="T8" fmla="*/ 1 w 1532"/>
                <a:gd name="T9" fmla="*/ 0 h 807"/>
                <a:gd name="T10" fmla="*/ 1 w 1532"/>
                <a:gd name="T11" fmla="*/ 0 h 807"/>
                <a:gd name="T12" fmla="*/ 1 w 1532"/>
                <a:gd name="T13" fmla="*/ 0 h 807"/>
                <a:gd name="T14" fmla="*/ 1 w 1532"/>
                <a:gd name="T15" fmla="*/ 0 h 807"/>
                <a:gd name="T16" fmla="*/ 1 w 1532"/>
                <a:gd name="T17" fmla="*/ 0 h 807"/>
                <a:gd name="T18" fmla="*/ 1 w 1532"/>
                <a:gd name="T19" fmla="*/ 0 h 807"/>
                <a:gd name="T20" fmla="*/ 1 w 1532"/>
                <a:gd name="T21" fmla="*/ 0 h 807"/>
                <a:gd name="T22" fmla="*/ 1 w 1532"/>
                <a:gd name="T23" fmla="*/ 0 h 807"/>
                <a:gd name="T24" fmla="*/ 1 w 1532"/>
                <a:gd name="T25" fmla="*/ 0 h 807"/>
                <a:gd name="T26" fmla="*/ 1 w 1532"/>
                <a:gd name="T27" fmla="*/ 0 h 807"/>
                <a:gd name="T28" fmla="*/ 1 w 1532"/>
                <a:gd name="T29" fmla="*/ 0 h 807"/>
                <a:gd name="T30" fmla="*/ 1 w 1532"/>
                <a:gd name="T31" fmla="*/ 0 h 807"/>
                <a:gd name="T32" fmla="*/ 1 w 1532"/>
                <a:gd name="T33" fmla="*/ 0 h 807"/>
                <a:gd name="T34" fmla="*/ 1 w 1532"/>
                <a:gd name="T35" fmla="*/ 0 h 807"/>
                <a:gd name="T36" fmla="*/ 1 w 1532"/>
                <a:gd name="T37" fmla="*/ 0 h 807"/>
                <a:gd name="T38" fmla="*/ 1 w 1532"/>
                <a:gd name="T39" fmla="*/ 0 h 807"/>
                <a:gd name="T40" fmla="*/ 1 w 1532"/>
                <a:gd name="T41" fmla="*/ 0 h 807"/>
                <a:gd name="T42" fmla="*/ 1 w 1532"/>
                <a:gd name="T43" fmla="*/ 0 h 807"/>
                <a:gd name="T44" fmla="*/ 0 w 1532"/>
                <a:gd name="T45" fmla="*/ 0 h 807"/>
                <a:gd name="T46" fmla="*/ 1 w 1532"/>
                <a:gd name="T47" fmla="*/ 0 h 807"/>
                <a:gd name="T48" fmla="*/ 1 w 1532"/>
                <a:gd name="T49" fmla="*/ 0 h 807"/>
                <a:gd name="T50" fmla="*/ 1 w 1532"/>
                <a:gd name="T51" fmla="*/ 0 h 807"/>
                <a:gd name="T52" fmla="*/ 1 w 1532"/>
                <a:gd name="T53" fmla="*/ 0 h 807"/>
                <a:gd name="T54" fmla="*/ 1 w 1532"/>
                <a:gd name="T55" fmla="*/ 0 h 807"/>
                <a:gd name="T56" fmla="*/ 1 w 1532"/>
                <a:gd name="T57" fmla="*/ 0 h 80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32"/>
                <a:gd name="T88" fmla="*/ 0 h 807"/>
                <a:gd name="T89" fmla="*/ 1532 w 1532"/>
                <a:gd name="T90" fmla="*/ 807 h 80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32" h="807">
                  <a:moveTo>
                    <a:pt x="130" y="62"/>
                  </a:moveTo>
                  <a:lnTo>
                    <a:pt x="234" y="26"/>
                  </a:lnTo>
                  <a:lnTo>
                    <a:pt x="330" y="4"/>
                  </a:lnTo>
                  <a:lnTo>
                    <a:pt x="429" y="0"/>
                  </a:lnTo>
                  <a:lnTo>
                    <a:pt x="525" y="8"/>
                  </a:lnTo>
                  <a:lnTo>
                    <a:pt x="600" y="17"/>
                  </a:lnTo>
                  <a:lnTo>
                    <a:pt x="713" y="53"/>
                  </a:lnTo>
                  <a:lnTo>
                    <a:pt x="958" y="129"/>
                  </a:lnTo>
                  <a:lnTo>
                    <a:pt x="1091" y="179"/>
                  </a:lnTo>
                  <a:lnTo>
                    <a:pt x="1302" y="273"/>
                  </a:lnTo>
                  <a:lnTo>
                    <a:pt x="1411" y="393"/>
                  </a:lnTo>
                  <a:lnTo>
                    <a:pt x="1532" y="807"/>
                  </a:lnTo>
                  <a:lnTo>
                    <a:pt x="1510" y="771"/>
                  </a:lnTo>
                  <a:lnTo>
                    <a:pt x="1457" y="741"/>
                  </a:lnTo>
                  <a:lnTo>
                    <a:pt x="1377" y="686"/>
                  </a:lnTo>
                  <a:lnTo>
                    <a:pt x="1257" y="636"/>
                  </a:lnTo>
                  <a:lnTo>
                    <a:pt x="1112" y="591"/>
                  </a:lnTo>
                  <a:lnTo>
                    <a:pt x="921" y="543"/>
                  </a:lnTo>
                  <a:lnTo>
                    <a:pt x="775" y="529"/>
                  </a:lnTo>
                  <a:lnTo>
                    <a:pt x="588" y="520"/>
                  </a:lnTo>
                  <a:lnTo>
                    <a:pt x="392" y="556"/>
                  </a:lnTo>
                  <a:lnTo>
                    <a:pt x="192" y="606"/>
                  </a:lnTo>
                  <a:lnTo>
                    <a:pt x="0" y="653"/>
                  </a:lnTo>
                  <a:lnTo>
                    <a:pt x="38" y="585"/>
                  </a:lnTo>
                  <a:lnTo>
                    <a:pt x="68" y="495"/>
                  </a:lnTo>
                  <a:lnTo>
                    <a:pt x="89" y="408"/>
                  </a:lnTo>
                  <a:lnTo>
                    <a:pt x="109" y="295"/>
                  </a:lnTo>
                  <a:lnTo>
                    <a:pt x="126" y="197"/>
                  </a:lnTo>
                  <a:lnTo>
                    <a:pt x="130" y="62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76" name="Freeform 9"/>
            <p:cNvSpPr>
              <a:spLocks/>
            </p:cNvSpPr>
            <p:nvPr/>
          </p:nvSpPr>
          <p:spPr bwMode="auto">
            <a:xfrm>
              <a:off x="1705" y="2340"/>
              <a:ext cx="138" cy="251"/>
            </a:xfrm>
            <a:custGeom>
              <a:avLst/>
              <a:gdLst>
                <a:gd name="T0" fmla="*/ 1 w 216"/>
                <a:gd name="T1" fmla="*/ 0 h 686"/>
                <a:gd name="T2" fmla="*/ 1 w 216"/>
                <a:gd name="T3" fmla="*/ 0 h 686"/>
                <a:gd name="T4" fmla="*/ 1 w 216"/>
                <a:gd name="T5" fmla="*/ 0 h 686"/>
                <a:gd name="T6" fmla="*/ 1 w 216"/>
                <a:gd name="T7" fmla="*/ 0 h 686"/>
                <a:gd name="T8" fmla="*/ 1 w 216"/>
                <a:gd name="T9" fmla="*/ 0 h 686"/>
                <a:gd name="T10" fmla="*/ 1 w 216"/>
                <a:gd name="T11" fmla="*/ 0 h 686"/>
                <a:gd name="T12" fmla="*/ 1 w 216"/>
                <a:gd name="T13" fmla="*/ 0 h 686"/>
                <a:gd name="T14" fmla="*/ 0 w 216"/>
                <a:gd name="T15" fmla="*/ 0 h 686"/>
                <a:gd name="T16" fmla="*/ 1 w 216"/>
                <a:gd name="T17" fmla="*/ 0 h 686"/>
                <a:gd name="T18" fmla="*/ 1 w 216"/>
                <a:gd name="T19" fmla="*/ 0 h 686"/>
                <a:gd name="T20" fmla="*/ 1 w 216"/>
                <a:gd name="T21" fmla="*/ 0 h 6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6"/>
                <a:gd name="T34" fmla="*/ 0 h 686"/>
                <a:gd name="T35" fmla="*/ 216 w 216"/>
                <a:gd name="T36" fmla="*/ 686 h 6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6" h="686">
                  <a:moveTo>
                    <a:pt x="208" y="673"/>
                  </a:moveTo>
                  <a:lnTo>
                    <a:pt x="216" y="615"/>
                  </a:lnTo>
                  <a:lnTo>
                    <a:pt x="216" y="493"/>
                  </a:lnTo>
                  <a:lnTo>
                    <a:pt x="216" y="351"/>
                  </a:lnTo>
                  <a:lnTo>
                    <a:pt x="204" y="231"/>
                  </a:lnTo>
                  <a:lnTo>
                    <a:pt x="194" y="103"/>
                  </a:lnTo>
                  <a:lnTo>
                    <a:pt x="74" y="58"/>
                  </a:lnTo>
                  <a:lnTo>
                    <a:pt x="0" y="0"/>
                  </a:lnTo>
                  <a:lnTo>
                    <a:pt x="11" y="163"/>
                  </a:lnTo>
                  <a:lnTo>
                    <a:pt x="83" y="450"/>
                  </a:lnTo>
                  <a:lnTo>
                    <a:pt x="207" y="686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77" name="Freeform 10"/>
            <p:cNvSpPr>
              <a:spLocks/>
            </p:cNvSpPr>
            <p:nvPr/>
          </p:nvSpPr>
          <p:spPr bwMode="auto">
            <a:xfrm>
              <a:off x="1083" y="1827"/>
              <a:ext cx="166" cy="247"/>
            </a:xfrm>
            <a:custGeom>
              <a:avLst/>
              <a:gdLst>
                <a:gd name="T0" fmla="*/ 0 w 256"/>
                <a:gd name="T1" fmla="*/ 0 h 776"/>
                <a:gd name="T2" fmla="*/ 1 w 256"/>
                <a:gd name="T3" fmla="*/ 0 h 776"/>
                <a:gd name="T4" fmla="*/ 1 w 256"/>
                <a:gd name="T5" fmla="*/ 0 h 776"/>
                <a:gd name="T6" fmla="*/ 1 w 256"/>
                <a:gd name="T7" fmla="*/ 0 h 776"/>
                <a:gd name="T8" fmla="*/ 1 w 256"/>
                <a:gd name="T9" fmla="*/ 0 h 776"/>
                <a:gd name="T10" fmla="*/ 1 w 256"/>
                <a:gd name="T11" fmla="*/ 0 h 776"/>
                <a:gd name="T12" fmla="*/ 1 w 256"/>
                <a:gd name="T13" fmla="*/ 0 h 776"/>
                <a:gd name="T14" fmla="*/ 1 w 256"/>
                <a:gd name="T15" fmla="*/ 0 h 776"/>
                <a:gd name="T16" fmla="*/ 1 w 256"/>
                <a:gd name="T17" fmla="*/ 0 h 776"/>
                <a:gd name="T18" fmla="*/ 1 w 256"/>
                <a:gd name="T19" fmla="*/ 0 h 776"/>
                <a:gd name="T20" fmla="*/ 1 w 256"/>
                <a:gd name="T21" fmla="*/ 0 h 776"/>
                <a:gd name="T22" fmla="*/ 1 w 256"/>
                <a:gd name="T23" fmla="*/ 0 h 776"/>
                <a:gd name="T24" fmla="*/ 1 w 256"/>
                <a:gd name="T25" fmla="*/ 0 h 776"/>
                <a:gd name="T26" fmla="*/ 1 w 256"/>
                <a:gd name="T27" fmla="*/ 0 h 776"/>
                <a:gd name="T28" fmla="*/ 1 w 256"/>
                <a:gd name="T29" fmla="*/ 0 h 776"/>
                <a:gd name="T30" fmla="*/ 1 w 256"/>
                <a:gd name="T31" fmla="*/ 0 h 776"/>
                <a:gd name="T32" fmla="*/ 1 w 256"/>
                <a:gd name="T33" fmla="*/ 0 h 776"/>
                <a:gd name="T34" fmla="*/ 1 w 256"/>
                <a:gd name="T35" fmla="*/ 0 h 776"/>
                <a:gd name="T36" fmla="*/ 1 w 256"/>
                <a:gd name="T37" fmla="*/ 0 h 776"/>
                <a:gd name="T38" fmla="*/ 1 w 256"/>
                <a:gd name="T39" fmla="*/ 0 h 776"/>
                <a:gd name="T40" fmla="*/ 1 w 256"/>
                <a:gd name="T41" fmla="*/ 0 h 776"/>
                <a:gd name="T42" fmla="*/ 1 w 256"/>
                <a:gd name="T43" fmla="*/ 0 h 776"/>
                <a:gd name="T44" fmla="*/ 0 w 256"/>
                <a:gd name="T45" fmla="*/ 0 h 77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56"/>
                <a:gd name="T70" fmla="*/ 0 h 776"/>
                <a:gd name="T71" fmla="*/ 256 w 256"/>
                <a:gd name="T72" fmla="*/ 776 h 77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56" h="776">
                  <a:moveTo>
                    <a:pt x="0" y="0"/>
                  </a:moveTo>
                  <a:lnTo>
                    <a:pt x="41" y="35"/>
                  </a:lnTo>
                  <a:lnTo>
                    <a:pt x="74" y="54"/>
                  </a:lnTo>
                  <a:lnTo>
                    <a:pt x="89" y="68"/>
                  </a:lnTo>
                  <a:lnTo>
                    <a:pt x="111" y="82"/>
                  </a:lnTo>
                  <a:lnTo>
                    <a:pt x="136" y="90"/>
                  </a:lnTo>
                  <a:lnTo>
                    <a:pt x="164" y="99"/>
                  </a:lnTo>
                  <a:lnTo>
                    <a:pt x="214" y="104"/>
                  </a:lnTo>
                  <a:lnTo>
                    <a:pt x="256" y="107"/>
                  </a:lnTo>
                  <a:lnTo>
                    <a:pt x="244" y="224"/>
                  </a:lnTo>
                  <a:lnTo>
                    <a:pt x="218" y="392"/>
                  </a:lnTo>
                  <a:lnTo>
                    <a:pt x="214" y="494"/>
                  </a:lnTo>
                  <a:lnTo>
                    <a:pt x="218" y="533"/>
                  </a:lnTo>
                  <a:lnTo>
                    <a:pt x="214" y="597"/>
                  </a:lnTo>
                  <a:lnTo>
                    <a:pt x="227" y="776"/>
                  </a:lnTo>
                  <a:lnTo>
                    <a:pt x="186" y="687"/>
                  </a:lnTo>
                  <a:lnTo>
                    <a:pt x="133" y="547"/>
                  </a:lnTo>
                  <a:lnTo>
                    <a:pt x="86" y="405"/>
                  </a:lnTo>
                  <a:lnTo>
                    <a:pt x="65" y="323"/>
                  </a:lnTo>
                  <a:lnTo>
                    <a:pt x="53" y="283"/>
                  </a:lnTo>
                  <a:lnTo>
                    <a:pt x="41" y="234"/>
                  </a:lnTo>
                  <a:lnTo>
                    <a:pt x="4" y="99"/>
                  </a:lnTo>
                  <a:lnTo>
                    <a:pt x="0" y="6"/>
                  </a:lnTo>
                </a:path>
              </a:pathLst>
            </a:custGeom>
            <a:solidFill>
              <a:srgbClr val="F8F8F8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78" name="Freeform 11"/>
            <p:cNvSpPr>
              <a:spLocks/>
            </p:cNvSpPr>
            <p:nvPr/>
          </p:nvSpPr>
          <p:spPr bwMode="auto">
            <a:xfrm>
              <a:off x="1792" y="2104"/>
              <a:ext cx="248" cy="247"/>
            </a:xfrm>
            <a:custGeom>
              <a:avLst/>
              <a:gdLst>
                <a:gd name="T0" fmla="*/ 1 w 387"/>
                <a:gd name="T1" fmla="*/ 0 h 747"/>
                <a:gd name="T2" fmla="*/ 1 w 387"/>
                <a:gd name="T3" fmla="*/ 0 h 747"/>
                <a:gd name="T4" fmla="*/ 1 w 387"/>
                <a:gd name="T5" fmla="*/ 0 h 747"/>
                <a:gd name="T6" fmla="*/ 1 w 387"/>
                <a:gd name="T7" fmla="*/ 0 h 747"/>
                <a:gd name="T8" fmla="*/ 1 w 387"/>
                <a:gd name="T9" fmla="*/ 0 h 747"/>
                <a:gd name="T10" fmla="*/ 1 w 387"/>
                <a:gd name="T11" fmla="*/ 0 h 747"/>
                <a:gd name="T12" fmla="*/ 1 w 387"/>
                <a:gd name="T13" fmla="*/ 0 h 747"/>
                <a:gd name="T14" fmla="*/ 1 w 387"/>
                <a:gd name="T15" fmla="*/ 0 h 747"/>
                <a:gd name="T16" fmla="*/ 1 w 387"/>
                <a:gd name="T17" fmla="*/ 0 h 747"/>
                <a:gd name="T18" fmla="*/ 1 w 387"/>
                <a:gd name="T19" fmla="*/ 0 h 747"/>
                <a:gd name="T20" fmla="*/ 1 w 387"/>
                <a:gd name="T21" fmla="*/ 0 h 747"/>
                <a:gd name="T22" fmla="*/ 1 w 387"/>
                <a:gd name="T23" fmla="*/ 0 h 747"/>
                <a:gd name="T24" fmla="*/ 0 w 387"/>
                <a:gd name="T25" fmla="*/ 0 h 747"/>
                <a:gd name="T26" fmla="*/ 1 w 387"/>
                <a:gd name="T27" fmla="*/ 0 h 747"/>
                <a:gd name="T28" fmla="*/ 1 w 387"/>
                <a:gd name="T29" fmla="*/ 0 h 747"/>
                <a:gd name="T30" fmla="*/ 1 w 387"/>
                <a:gd name="T31" fmla="*/ 0 h 747"/>
                <a:gd name="T32" fmla="*/ 1 w 387"/>
                <a:gd name="T33" fmla="*/ 0 h 747"/>
                <a:gd name="T34" fmla="*/ 1 w 387"/>
                <a:gd name="T35" fmla="*/ 0 h 747"/>
                <a:gd name="T36" fmla="*/ 1 w 387"/>
                <a:gd name="T37" fmla="*/ 0 h 747"/>
                <a:gd name="T38" fmla="*/ 1 w 387"/>
                <a:gd name="T39" fmla="*/ 0 h 747"/>
                <a:gd name="T40" fmla="*/ 1 w 387"/>
                <a:gd name="T41" fmla="*/ 0 h 747"/>
                <a:gd name="T42" fmla="*/ 1 w 387"/>
                <a:gd name="T43" fmla="*/ 0 h 747"/>
                <a:gd name="T44" fmla="*/ 1 w 387"/>
                <a:gd name="T45" fmla="*/ 0 h 747"/>
                <a:gd name="T46" fmla="*/ 1 w 387"/>
                <a:gd name="T47" fmla="*/ 0 h 747"/>
                <a:gd name="T48" fmla="*/ 1 w 387"/>
                <a:gd name="T49" fmla="*/ 0 h 747"/>
                <a:gd name="T50" fmla="*/ 1 w 387"/>
                <a:gd name="T51" fmla="*/ 0 h 747"/>
                <a:gd name="T52" fmla="*/ 1 w 387"/>
                <a:gd name="T53" fmla="*/ 0 h 74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87"/>
                <a:gd name="T82" fmla="*/ 0 h 747"/>
                <a:gd name="T83" fmla="*/ 387 w 387"/>
                <a:gd name="T84" fmla="*/ 747 h 74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87" h="747">
                  <a:moveTo>
                    <a:pt x="387" y="686"/>
                  </a:moveTo>
                  <a:lnTo>
                    <a:pt x="303" y="660"/>
                  </a:lnTo>
                  <a:lnTo>
                    <a:pt x="232" y="660"/>
                  </a:lnTo>
                  <a:lnTo>
                    <a:pt x="158" y="663"/>
                  </a:lnTo>
                  <a:lnTo>
                    <a:pt x="86" y="694"/>
                  </a:lnTo>
                  <a:lnTo>
                    <a:pt x="59" y="747"/>
                  </a:lnTo>
                  <a:lnTo>
                    <a:pt x="36" y="655"/>
                  </a:lnTo>
                  <a:lnTo>
                    <a:pt x="30" y="591"/>
                  </a:lnTo>
                  <a:lnTo>
                    <a:pt x="13" y="498"/>
                  </a:lnTo>
                  <a:lnTo>
                    <a:pt x="11" y="403"/>
                  </a:lnTo>
                  <a:lnTo>
                    <a:pt x="11" y="299"/>
                  </a:lnTo>
                  <a:lnTo>
                    <a:pt x="4" y="206"/>
                  </a:lnTo>
                  <a:lnTo>
                    <a:pt x="0" y="116"/>
                  </a:lnTo>
                  <a:lnTo>
                    <a:pt x="13" y="56"/>
                  </a:lnTo>
                  <a:lnTo>
                    <a:pt x="79" y="26"/>
                  </a:lnTo>
                  <a:lnTo>
                    <a:pt x="199" y="12"/>
                  </a:lnTo>
                  <a:lnTo>
                    <a:pt x="269" y="0"/>
                  </a:lnTo>
                  <a:lnTo>
                    <a:pt x="370" y="21"/>
                  </a:lnTo>
                  <a:lnTo>
                    <a:pt x="336" y="94"/>
                  </a:lnTo>
                  <a:lnTo>
                    <a:pt x="333" y="170"/>
                  </a:lnTo>
                  <a:lnTo>
                    <a:pt x="324" y="237"/>
                  </a:lnTo>
                  <a:lnTo>
                    <a:pt x="324" y="299"/>
                  </a:lnTo>
                  <a:lnTo>
                    <a:pt x="320" y="378"/>
                  </a:lnTo>
                  <a:lnTo>
                    <a:pt x="333" y="451"/>
                  </a:lnTo>
                  <a:lnTo>
                    <a:pt x="345" y="525"/>
                  </a:lnTo>
                  <a:lnTo>
                    <a:pt x="365" y="597"/>
                  </a:lnTo>
                  <a:lnTo>
                    <a:pt x="387" y="686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79" name="Freeform 12"/>
            <p:cNvSpPr>
              <a:spLocks/>
            </p:cNvSpPr>
            <p:nvPr/>
          </p:nvSpPr>
          <p:spPr bwMode="auto">
            <a:xfrm>
              <a:off x="1826" y="2472"/>
              <a:ext cx="282" cy="247"/>
            </a:xfrm>
            <a:custGeom>
              <a:avLst/>
              <a:gdLst>
                <a:gd name="T0" fmla="*/ 1 w 441"/>
                <a:gd name="T1" fmla="*/ 1 h 487"/>
                <a:gd name="T2" fmla="*/ 1 w 441"/>
                <a:gd name="T3" fmla="*/ 1 h 487"/>
                <a:gd name="T4" fmla="*/ 1 w 441"/>
                <a:gd name="T5" fmla="*/ 1 h 487"/>
                <a:gd name="T6" fmla="*/ 1 w 441"/>
                <a:gd name="T7" fmla="*/ 1 h 487"/>
                <a:gd name="T8" fmla="*/ 1 w 441"/>
                <a:gd name="T9" fmla="*/ 1 h 487"/>
                <a:gd name="T10" fmla="*/ 1 w 441"/>
                <a:gd name="T11" fmla="*/ 1 h 487"/>
                <a:gd name="T12" fmla="*/ 1 w 441"/>
                <a:gd name="T13" fmla="*/ 0 h 487"/>
                <a:gd name="T14" fmla="*/ 1 w 441"/>
                <a:gd name="T15" fmla="*/ 1 h 487"/>
                <a:gd name="T16" fmla="*/ 1 w 441"/>
                <a:gd name="T17" fmla="*/ 1 h 487"/>
                <a:gd name="T18" fmla="*/ 0 w 441"/>
                <a:gd name="T19" fmla="*/ 1 h 487"/>
                <a:gd name="T20" fmla="*/ 1 w 441"/>
                <a:gd name="T21" fmla="*/ 1 h 487"/>
                <a:gd name="T22" fmla="*/ 1 w 441"/>
                <a:gd name="T23" fmla="*/ 1 h 487"/>
                <a:gd name="T24" fmla="*/ 1 w 441"/>
                <a:gd name="T25" fmla="*/ 1 h 487"/>
                <a:gd name="T26" fmla="*/ 1 w 441"/>
                <a:gd name="T27" fmla="*/ 1 h 487"/>
                <a:gd name="T28" fmla="*/ 1 w 441"/>
                <a:gd name="T29" fmla="*/ 1 h 487"/>
                <a:gd name="T30" fmla="*/ 1 w 441"/>
                <a:gd name="T31" fmla="*/ 1 h 487"/>
                <a:gd name="T32" fmla="*/ 1 w 441"/>
                <a:gd name="T33" fmla="*/ 1 h 487"/>
                <a:gd name="T34" fmla="*/ 1 w 441"/>
                <a:gd name="T35" fmla="*/ 1 h 487"/>
                <a:gd name="T36" fmla="*/ 1 w 441"/>
                <a:gd name="T37" fmla="*/ 1 h 487"/>
                <a:gd name="T38" fmla="*/ 1 w 441"/>
                <a:gd name="T39" fmla="*/ 1 h 487"/>
                <a:gd name="T40" fmla="*/ 1 w 441"/>
                <a:gd name="T41" fmla="*/ 1 h 48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1"/>
                <a:gd name="T64" fmla="*/ 0 h 487"/>
                <a:gd name="T65" fmla="*/ 441 w 441"/>
                <a:gd name="T66" fmla="*/ 487 h 48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1" h="487">
                  <a:moveTo>
                    <a:pt x="441" y="487"/>
                  </a:moveTo>
                  <a:lnTo>
                    <a:pt x="384" y="296"/>
                  </a:lnTo>
                  <a:lnTo>
                    <a:pt x="358" y="152"/>
                  </a:lnTo>
                  <a:lnTo>
                    <a:pt x="332" y="39"/>
                  </a:lnTo>
                  <a:lnTo>
                    <a:pt x="251" y="12"/>
                  </a:lnTo>
                  <a:lnTo>
                    <a:pt x="206" y="3"/>
                  </a:lnTo>
                  <a:lnTo>
                    <a:pt x="156" y="0"/>
                  </a:lnTo>
                  <a:lnTo>
                    <a:pt x="104" y="8"/>
                  </a:lnTo>
                  <a:lnTo>
                    <a:pt x="51" y="21"/>
                  </a:lnTo>
                  <a:lnTo>
                    <a:pt x="0" y="56"/>
                  </a:lnTo>
                  <a:lnTo>
                    <a:pt x="20" y="150"/>
                  </a:lnTo>
                  <a:lnTo>
                    <a:pt x="16" y="250"/>
                  </a:lnTo>
                  <a:lnTo>
                    <a:pt x="14" y="328"/>
                  </a:lnTo>
                  <a:lnTo>
                    <a:pt x="18" y="378"/>
                  </a:lnTo>
                  <a:lnTo>
                    <a:pt x="20" y="446"/>
                  </a:lnTo>
                  <a:lnTo>
                    <a:pt x="22" y="446"/>
                  </a:lnTo>
                  <a:lnTo>
                    <a:pt x="89" y="427"/>
                  </a:lnTo>
                  <a:lnTo>
                    <a:pt x="197" y="417"/>
                  </a:lnTo>
                  <a:lnTo>
                    <a:pt x="293" y="417"/>
                  </a:lnTo>
                  <a:lnTo>
                    <a:pt x="372" y="430"/>
                  </a:lnTo>
                  <a:lnTo>
                    <a:pt x="431" y="440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0" name="Freeform 13"/>
            <p:cNvSpPr>
              <a:spLocks/>
            </p:cNvSpPr>
            <p:nvPr/>
          </p:nvSpPr>
          <p:spPr bwMode="auto">
            <a:xfrm>
              <a:off x="1117" y="2709"/>
              <a:ext cx="354" cy="247"/>
            </a:xfrm>
            <a:custGeom>
              <a:avLst/>
              <a:gdLst>
                <a:gd name="T0" fmla="*/ 0 w 552"/>
                <a:gd name="T1" fmla="*/ 1 h 375"/>
                <a:gd name="T2" fmla="*/ 1 w 552"/>
                <a:gd name="T3" fmla="*/ 1 h 375"/>
                <a:gd name="T4" fmla="*/ 1 w 552"/>
                <a:gd name="T5" fmla="*/ 1 h 375"/>
                <a:gd name="T6" fmla="*/ 1 w 552"/>
                <a:gd name="T7" fmla="*/ 1 h 375"/>
                <a:gd name="T8" fmla="*/ 1 w 552"/>
                <a:gd name="T9" fmla="*/ 1 h 375"/>
                <a:gd name="T10" fmla="*/ 1 w 552"/>
                <a:gd name="T11" fmla="*/ 1 h 375"/>
                <a:gd name="T12" fmla="*/ 1 w 552"/>
                <a:gd name="T13" fmla="*/ 1 h 375"/>
                <a:gd name="T14" fmla="*/ 1 w 552"/>
                <a:gd name="T15" fmla="*/ 1 h 375"/>
                <a:gd name="T16" fmla="*/ 1 w 552"/>
                <a:gd name="T17" fmla="*/ 1 h 375"/>
                <a:gd name="T18" fmla="*/ 1 w 552"/>
                <a:gd name="T19" fmla="*/ 1 h 375"/>
                <a:gd name="T20" fmla="*/ 1 w 552"/>
                <a:gd name="T21" fmla="*/ 1 h 375"/>
                <a:gd name="T22" fmla="*/ 1 w 552"/>
                <a:gd name="T23" fmla="*/ 1 h 375"/>
                <a:gd name="T24" fmla="*/ 1 w 552"/>
                <a:gd name="T25" fmla="*/ 1 h 375"/>
                <a:gd name="T26" fmla="*/ 0 w 552"/>
                <a:gd name="T27" fmla="*/ 0 h 37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52"/>
                <a:gd name="T43" fmla="*/ 0 h 375"/>
                <a:gd name="T44" fmla="*/ 552 w 552"/>
                <a:gd name="T45" fmla="*/ 375 h 37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52" h="375">
                  <a:moveTo>
                    <a:pt x="0" y="2"/>
                  </a:moveTo>
                  <a:lnTo>
                    <a:pt x="19" y="375"/>
                  </a:lnTo>
                  <a:lnTo>
                    <a:pt x="82" y="336"/>
                  </a:lnTo>
                  <a:lnTo>
                    <a:pt x="132" y="297"/>
                  </a:lnTo>
                  <a:lnTo>
                    <a:pt x="224" y="280"/>
                  </a:lnTo>
                  <a:lnTo>
                    <a:pt x="299" y="297"/>
                  </a:lnTo>
                  <a:lnTo>
                    <a:pt x="382" y="306"/>
                  </a:lnTo>
                  <a:lnTo>
                    <a:pt x="487" y="319"/>
                  </a:lnTo>
                  <a:lnTo>
                    <a:pt x="547" y="284"/>
                  </a:lnTo>
                  <a:lnTo>
                    <a:pt x="552" y="223"/>
                  </a:lnTo>
                  <a:lnTo>
                    <a:pt x="489" y="194"/>
                  </a:lnTo>
                  <a:lnTo>
                    <a:pt x="344" y="99"/>
                  </a:lnTo>
                  <a:lnTo>
                    <a:pt x="187" y="52"/>
                  </a:lnTo>
                  <a:lnTo>
                    <a:pt x="0" y="0"/>
                  </a:lnTo>
                </a:path>
              </a:pathLst>
            </a:custGeom>
            <a:solidFill>
              <a:srgbClr val="CC0000"/>
            </a:solidFill>
            <a:ln w="6350" cap="rnd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1" name="Freeform 14"/>
            <p:cNvSpPr>
              <a:spLocks/>
            </p:cNvSpPr>
            <p:nvPr/>
          </p:nvSpPr>
          <p:spPr bwMode="auto">
            <a:xfrm>
              <a:off x="1784" y="2898"/>
              <a:ext cx="73" cy="242"/>
            </a:xfrm>
            <a:custGeom>
              <a:avLst/>
              <a:gdLst>
                <a:gd name="T0" fmla="*/ 0 w 84"/>
                <a:gd name="T1" fmla="*/ 1 h 196"/>
                <a:gd name="T2" fmla="*/ 1 w 84"/>
                <a:gd name="T3" fmla="*/ 0 h 196"/>
                <a:gd name="T4" fmla="*/ 1 w 84"/>
                <a:gd name="T5" fmla="*/ 1 h 196"/>
                <a:gd name="T6" fmla="*/ 1 w 84"/>
                <a:gd name="T7" fmla="*/ 1 h 196"/>
                <a:gd name="T8" fmla="*/ 1 w 84"/>
                <a:gd name="T9" fmla="*/ 1 h 1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96"/>
                <a:gd name="T17" fmla="*/ 84 w 84"/>
                <a:gd name="T18" fmla="*/ 196 h 1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96">
                  <a:moveTo>
                    <a:pt x="0" y="196"/>
                  </a:moveTo>
                  <a:lnTo>
                    <a:pt x="4" y="0"/>
                  </a:lnTo>
                  <a:lnTo>
                    <a:pt x="84" y="132"/>
                  </a:lnTo>
                  <a:lnTo>
                    <a:pt x="21" y="172"/>
                  </a:lnTo>
                  <a:lnTo>
                    <a:pt x="12" y="186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2" name="Freeform 15"/>
            <p:cNvSpPr>
              <a:spLocks/>
            </p:cNvSpPr>
            <p:nvPr/>
          </p:nvSpPr>
          <p:spPr bwMode="auto">
            <a:xfrm>
              <a:off x="1131" y="2611"/>
              <a:ext cx="721" cy="246"/>
            </a:xfrm>
            <a:custGeom>
              <a:avLst/>
              <a:gdLst>
                <a:gd name="T0" fmla="*/ 1 w 1129"/>
                <a:gd name="T1" fmla="*/ 0 h 632"/>
                <a:gd name="T2" fmla="*/ 1 w 1129"/>
                <a:gd name="T3" fmla="*/ 0 h 632"/>
                <a:gd name="T4" fmla="*/ 1 w 1129"/>
                <a:gd name="T5" fmla="*/ 0 h 632"/>
                <a:gd name="T6" fmla="*/ 1 w 1129"/>
                <a:gd name="T7" fmla="*/ 0 h 632"/>
                <a:gd name="T8" fmla="*/ 1 w 1129"/>
                <a:gd name="T9" fmla="*/ 0 h 632"/>
                <a:gd name="T10" fmla="*/ 1 w 1129"/>
                <a:gd name="T11" fmla="*/ 0 h 632"/>
                <a:gd name="T12" fmla="*/ 1 w 1129"/>
                <a:gd name="T13" fmla="*/ 0 h 632"/>
                <a:gd name="T14" fmla="*/ 1 w 1129"/>
                <a:gd name="T15" fmla="*/ 0 h 632"/>
                <a:gd name="T16" fmla="*/ 1 w 1129"/>
                <a:gd name="T17" fmla="*/ 0 h 632"/>
                <a:gd name="T18" fmla="*/ 1 w 1129"/>
                <a:gd name="T19" fmla="*/ 0 h 632"/>
                <a:gd name="T20" fmla="*/ 1 w 1129"/>
                <a:gd name="T21" fmla="*/ 0 h 632"/>
                <a:gd name="T22" fmla="*/ 1 w 1129"/>
                <a:gd name="T23" fmla="*/ 0 h 632"/>
                <a:gd name="T24" fmla="*/ 1 w 1129"/>
                <a:gd name="T25" fmla="*/ 0 h 632"/>
                <a:gd name="T26" fmla="*/ 1 w 1129"/>
                <a:gd name="T27" fmla="*/ 0 h 632"/>
                <a:gd name="T28" fmla="*/ 1 w 1129"/>
                <a:gd name="T29" fmla="*/ 0 h 632"/>
                <a:gd name="T30" fmla="*/ 1 w 1129"/>
                <a:gd name="T31" fmla="*/ 0 h 632"/>
                <a:gd name="T32" fmla="*/ 1 w 1129"/>
                <a:gd name="T33" fmla="*/ 0 h 632"/>
                <a:gd name="T34" fmla="*/ 1 w 1129"/>
                <a:gd name="T35" fmla="*/ 0 h 632"/>
                <a:gd name="T36" fmla="*/ 1 w 1129"/>
                <a:gd name="T37" fmla="*/ 0 h 632"/>
                <a:gd name="T38" fmla="*/ 1 w 1129"/>
                <a:gd name="T39" fmla="*/ 0 h 632"/>
                <a:gd name="T40" fmla="*/ 0 w 1129"/>
                <a:gd name="T41" fmla="*/ 0 h 632"/>
                <a:gd name="T42" fmla="*/ 1 w 1129"/>
                <a:gd name="T43" fmla="*/ 0 h 632"/>
                <a:gd name="T44" fmla="*/ 1 w 1129"/>
                <a:gd name="T45" fmla="*/ 0 h 632"/>
                <a:gd name="T46" fmla="*/ 1 w 1129"/>
                <a:gd name="T47" fmla="*/ 0 h 632"/>
                <a:gd name="T48" fmla="*/ 1 w 1129"/>
                <a:gd name="T49" fmla="*/ 0 h 632"/>
                <a:gd name="T50" fmla="*/ 1 w 1129"/>
                <a:gd name="T51" fmla="*/ 0 h 632"/>
                <a:gd name="T52" fmla="*/ 1 w 1129"/>
                <a:gd name="T53" fmla="*/ 0 h 632"/>
                <a:gd name="T54" fmla="*/ 1 w 1129"/>
                <a:gd name="T55" fmla="*/ 0 h 632"/>
                <a:gd name="T56" fmla="*/ 1 w 1129"/>
                <a:gd name="T57" fmla="*/ 0 h 632"/>
                <a:gd name="T58" fmla="*/ 1 w 1129"/>
                <a:gd name="T59" fmla="*/ 0 h 632"/>
                <a:gd name="T60" fmla="*/ 1 w 1129"/>
                <a:gd name="T61" fmla="*/ 0 h 632"/>
                <a:gd name="T62" fmla="*/ 1 w 1129"/>
                <a:gd name="T63" fmla="*/ 0 h 632"/>
                <a:gd name="T64" fmla="*/ 1 w 1129"/>
                <a:gd name="T65" fmla="*/ 0 h 632"/>
                <a:gd name="T66" fmla="*/ 1 w 1129"/>
                <a:gd name="T67" fmla="*/ 0 h 632"/>
                <a:gd name="T68" fmla="*/ 1 w 1129"/>
                <a:gd name="T69" fmla="*/ 0 h 632"/>
                <a:gd name="T70" fmla="*/ 1 w 1129"/>
                <a:gd name="T71" fmla="*/ 0 h 6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29"/>
                <a:gd name="T109" fmla="*/ 0 h 632"/>
                <a:gd name="T110" fmla="*/ 1129 w 1129"/>
                <a:gd name="T111" fmla="*/ 632 h 63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29" h="632">
                  <a:moveTo>
                    <a:pt x="1121" y="622"/>
                  </a:moveTo>
                  <a:lnTo>
                    <a:pt x="1129" y="550"/>
                  </a:lnTo>
                  <a:lnTo>
                    <a:pt x="1123" y="422"/>
                  </a:lnTo>
                  <a:lnTo>
                    <a:pt x="1123" y="350"/>
                  </a:lnTo>
                  <a:lnTo>
                    <a:pt x="1123" y="262"/>
                  </a:lnTo>
                  <a:lnTo>
                    <a:pt x="1113" y="216"/>
                  </a:lnTo>
                  <a:lnTo>
                    <a:pt x="1089" y="176"/>
                  </a:lnTo>
                  <a:lnTo>
                    <a:pt x="1051" y="152"/>
                  </a:lnTo>
                  <a:lnTo>
                    <a:pt x="918" y="81"/>
                  </a:lnTo>
                  <a:lnTo>
                    <a:pt x="798" y="35"/>
                  </a:lnTo>
                  <a:lnTo>
                    <a:pt x="706" y="17"/>
                  </a:lnTo>
                  <a:lnTo>
                    <a:pt x="573" y="0"/>
                  </a:lnTo>
                  <a:lnTo>
                    <a:pt x="453" y="0"/>
                  </a:lnTo>
                  <a:lnTo>
                    <a:pt x="407" y="8"/>
                  </a:lnTo>
                  <a:lnTo>
                    <a:pt x="510" y="394"/>
                  </a:lnTo>
                  <a:lnTo>
                    <a:pt x="510" y="452"/>
                  </a:lnTo>
                  <a:lnTo>
                    <a:pt x="482" y="475"/>
                  </a:lnTo>
                  <a:lnTo>
                    <a:pt x="378" y="465"/>
                  </a:lnTo>
                  <a:lnTo>
                    <a:pt x="152" y="438"/>
                  </a:lnTo>
                  <a:lnTo>
                    <a:pt x="58" y="478"/>
                  </a:lnTo>
                  <a:lnTo>
                    <a:pt x="0" y="542"/>
                  </a:lnTo>
                  <a:lnTo>
                    <a:pt x="46" y="574"/>
                  </a:lnTo>
                  <a:lnTo>
                    <a:pt x="108" y="605"/>
                  </a:lnTo>
                  <a:lnTo>
                    <a:pt x="157" y="624"/>
                  </a:lnTo>
                  <a:lnTo>
                    <a:pt x="253" y="632"/>
                  </a:lnTo>
                  <a:lnTo>
                    <a:pt x="347" y="628"/>
                  </a:lnTo>
                  <a:lnTo>
                    <a:pt x="474" y="588"/>
                  </a:lnTo>
                  <a:lnTo>
                    <a:pt x="628" y="557"/>
                  </a:lnTo>
                  <a:lnTo>
                    <a:pt x="713" y="538"/>
                  </a:lnTo>
                  <a:lnTo>
                    <a:pt x="823" y="519"/>
                  </a:lnTo>
                  <a:lnTo>
                    <a:pt x="911" y="519"/>
                  </a:lnTo>
                  <a:lnTo>
                    <a:pt x="1019" y="532"/>
                  </a:lnTo>
                  <a:lnTo>
                    <a:pt x="1056" y="557"/>
                  </a:lnTo>
                  <a:lnTo>
                    <a:pt x="1094" y="588"/>
                  </a:lnTo>
                  <a:lnTo>
                    <a:pt x="1122" y="619"/>
                  </a:lnTo>
                  <a:lnTo>
                    <a:pt x="1123" y="622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3" name="Freeform 16"/>
            <p:cNvSpPr>
              <a:spLocks/>
            </p:cNvSpPr>
            <p:nvPr/>
          </p:nvSpPr>
          <p:spPr bwMode="auto">
            <a:xfrm>
              <a:off x="1794" y="2706"/>
              <a:ext cx="365" cy="246"/>
            </a:xfrm>
            <a:custGeom>
              <a:avLst/>
              <a:gdLst>
                <a:gd name="T0" fmla="*/ 1 w 572"/>
                <a:gd name="T1" fmla="*/ 0 h 553"/>
                <a:gd name="T2" fmla="*/ 1 w 572"/>
                <a:gd name="T3" fmla="*/ 0 h 553"/>
                <a:gd name="T4" fmla="*/ 1 w 572"/>
                <a:gd name="T5" fmla="*/ 0 h 553"/>
                <a:gd name="T6" fmla="*/ 1 w 572"/>
                <a:gd name="T7" fmla="*/ 0 h 553"/>
                <a:gd name="T8" fmla="*/ 1 w 572"/>
                <a:gd name="T9" fmla="*/ 0 h 553"/>
                <a:gd name="T10" fmla="*/ 1 w 572"/>
                <a:gd name="T11" fmla="*/ 0 h 553"/>
                <a:gd name="T12" fmla="*/ 1 w 572"/>
                <a:gd name="T13" fmla="*/ 0 h 553"/>
                <a:gd name="T14" fmla="*/ 1 w 572"/>
                <a:gd name="T15" fmla="*/ 0 h 553"/>
                <a:gd name="T16" fmla="*/ 1 w 572"/>
                <a:gd name="T17" fmla="*/ 0 h 553"/>
                <a:gd name="T18" fmla="*/ 1 w 572"/>
                <a:gd name="T19" fmla="*/ 0 h 553"/>
                <a:gd name="T20" fmla="*/ 1 w 572"/>
                <a:gd name="T21" fmla="*/ 0 h 553"/>
                <a:gd name="T22" fmla="*/ 1 w 572"/>
                <a:gd name="T23" fmla="*/ 0 h 553"/>
                <a:gd name="T24" fmla="*/ 1 w 572"/>
                <a:gd name="T25" fmla="*/ 0 h 553"/>
                <a:gd name="T26" fmla="*/ 1 w 572"/>
                <a:gd name="T27" fmla="*/ 0 h 553"/>
                <a:gd name="T28" fmla="*/ 1 w 572"/>
                <a:gd name="T29" fmla="*/ 0 h 553"/>
                <a:gd name="T30" fmla="*/ 1 w 572"/>
                <a:gd name="T31" fmla="*/ 0 h 553"/>
                <a:gd name="T32" fmla="*/ 1 w 572"/>
                <a:gd name="T33" fmla="*/ 0 h 553"/>
                <a:gd name="T34" fmla="*/ 1 w 572"/>
                <a:gd name="T35" fmla="*/ 0 h 553"/>
                <a:gd name="T36" fmla="*/ 1 w 572"/>
                <a:gd name="T37" fmla="*/ 0 h 553"/>
                <a:gd name="T38" fmla="*/ 1 w 572"/>
                <a:gd name="T39" fmla="*/ 0 h 553"/>
                <a:gd name="T40" fmla="*/ 1 w 572"/>
                <a:gd name="T41" fmla="*/ 0 h 553"/>
                <a:gd name="T42" fmla="*/ 1 w 572"/>
                <a:gd name="T43" fmla="*/ 0 h 553"/>
                <a:gd name="T44" fmla="*/ 0 w 572"/>
                <a:gd name="T45" fmla="*/ 0 h 553"/>
                <a:gd name="T46" fmla="*/ 1 w 572"/>
                <a:gd name="T47" fmla="*/ 0 h 553"/>
                <a:gd name="T48" fmla="*/ 1 w 572"/>
                <a:gd name="T49" fmla="*/ 0 h 553"/>
                <a:gd name="T50" fmla="*/ 1 w 572"/>
                <a:gd name="T51" fmla="*/ 0 h 553"/>
                <a:gd name="T52" fmla="*/ 1 w 572"/>
                <a:gd name="T53" fmla="*/ 0 h 553"/>
                <a:gd name="T54" fmla="*/ 1 w 572"/>
                <a:gd name="T55" fmla="*/ 0 h 553"/>
                <a:gd name="T56" fmla="*/ 1 w 572"/>
                <a:gd name="T57" fmla="*/ 0 h 553"/>
                <a:gd name="T58" fmla="*/ 1 w 572"/>
                <a:gd name="T59" fmla="*/ 0 h 55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72"/>
                <a:gd name="T91" fmla="*/ 0 h 553"/>
                <a:gd name="T92" fmla="*/ 572 w 572"/>
                <a:gd name="T93" fmla="*/ 553 h 55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72" h="553">
                  <a:moveTo>
                    <a:pt x="79" y="49"/>
                  </a:moveTo>
                  <a:lnTo>
                    <a:pt x="114" y="16"/>
                  </a:lnTo>
                  <a:lnTo>
                    <a:pt x="202" y="0"/>
                  </a:lnTo>
                  <a:lnTo>
                    <a:pt x="281" y="0"/>
                  </a:lnTo>
                  <a:lnTo>
                    <a:pt x="369" y="4"/>
                  </a:lnTo>
                  <a:lnTo>
                    <a:pt x="435" y="26"/>
                  </a:lnTo>
                  <a:lnTo>
                    <a:pt x="481" y="43"/>
                  </a:lnTo>
                  <a:lnTo>
                    <a:pt x="507" y="130"/>
                  </a:lnTo>
                  <a:lnTo>
                    <a:pt x="520" y="185"/>
                  </a:lnTo>
                  <a:lnTo>
                    <a:pt x="531" y="238"/>
                  </a:lnTo>
                  <a:lnTo>
                    <a:pt x="546" y="311"/>
                  </a:lnTo>
                  <a:lnTo>
                    <a:pt x="555" y="368"/>
                  </a:lnTo>
                  <a:lnTo>
                    <a:pt x="572" y="476"/>
                  </a:lnTo>
                  <a:lnTo>
                    <a:pt x="571" y="518"/>
                  </a:lnTo>
                  <a:lnTo>
                    <a:pt x="528" y="524"/>
                  </a:lnTo>
                  <a:lnTo>
                    <a:pt x="452" y="517"/>
                  </a:lnTo>
                  <a:lnTo>
                    <a:pt x="394" y="499"/>
                  </a:lnTo>
                  <a:lnTo>
                    <a:pt x="348" y="499"/>
                  </a:lnTo>
                  <a:lnTo>
                    <a:pt x="290" y="517"/>
                  </a:lnTo>
                  <a:lnTo>
                    <a:pt x="225" y="535"/>
                  </a:lnTo>
                  <a:lnTo>
                    <a:pt x="170" y="553"/>
                  </a:lnTo>
                  <a:lnTo>
                    <a:pt x="86" y="553"/>
                  </a:lnTo>
                  <a:lnTo>
                    <a:pt x="0" y="524"/>
                  </a:lnTo>
                  <a:lnTo>
                    <a:pt x="32" y="490"/>
                  </a:lnTo>
                  <a:lnTo>
                    <a:pt x="80" y="466"/>
                  </a:lnTo>
                  <a:lnTo>
                    <a:pt x="94" y="420"/>
                  </a:lnTo>
                  <a:lnTo>
                    <a:pt x="92" y="336"/>
                  </a:lnTo>
                  <a:lnTo>
                    <a:pt x="88" y="242"/>
                  </a:lnTo>
                  <a:lnTo>
                    <a:pt x="86" y="98"/>
                  </a:lnTo>
                  <a:lnTo>
                    <a:pt x="79" y="49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4" name="Freeform 17"/>
            <p:cNvSpPr>
              <a:spLocks/>
            </p:cNvSpPr>
            <p:nvPr/>
          </p:nvSpPr>
          <p:spPr bwMode="auto">
            <a:xfrm>
              <a:off x="1632" y="2107"/>
              <a:ext cx="199" cy="246"/>
            </a:xfrm>
            <a:custGeom>
              <a:avLst/>
              <a:gdLst>
                <a:gd name="T0" fmla="*/ 1 w 310"/>
                <a:gd name="T1" fmla="*/ 0 h 736"/>
                <a:gd name="T2" fmla="*/ 1 w 310"/>
                <a:gd name="T3" fmla="*/ 0 h 736"/>
                <a:gd name="T4" fmla="*/ 1 w 310"/>
                <a:gd name="T5" fmla="*/ 0 h 736"/>
                <a:gd name="T6" fmla="*/ 1 w 310"/>
                <a:gd name="T7" fmla="*/ 0 h 736"/>
                <a:gd name="T8" fmla="*/ 1 w 310"/>
                <a:gd name="T9" fmla="*/ 0 h 736"/>
                <a:gd name="T10" fmla="*/ 0 w 310"/>
                <a:gd name="T11" fmla="*/ 0 h 736"/>
                <a:gd name="T12" fmla="*/ 1 w 310"/>
                <a:gd name="T13" fmla="*/ 0 h 736"/>
                <a:gd name="T14" fmla="*/ 1 w 310"/>
                <a:gd name="T15" fmla="*/ 0 h 736"/>
                <a:gd name="T16" fmla="*/ 1 w 310"/>
                <a:gd name="T17" fmla="*/ 0 h 736"/>
                <a:gd name="T18" fmla="*/ 1 w 310"/>
                <a:gd name="T19" fmla="*/ 0 h 736"/>
                <a:gd name="T20" fmla="*/ 1 w 310"/>
                <a:gd name="T21" fmla="*/ 0 h 736"/>
                <a:gd name="T22" fmla="*/ 1 w 310"/>
                <a:gd name="T23" fmla="*/ 0 h 736"/>
                <a:gd name="T24" fmla="*/ 1 w 310"/>
                <a:gd name="T25" fmla="*/ 0 h 736"/>
                <a:gd name="T26" fmla="*/ 1 w 310"/>
                <a:gd name="T27" fmla="*/ 0 h 736"/>
                <a:gd name="T28" fmla="*/ 1 w 310"/>
                <a:gd name="T29" fmla="*/ 0 h 736"/>
                <a:gd name="T30" fmla="*/ 1 w 310"/>
                <a:gd name="T31" fmla="*/ 0 h 736"/>
                <a:gd name="T32" fmla="*/ 1 w 310"/>
                <a:gd name="T33" fmla="*/ 0 h 736"/>
                <a:gd name="T34" fmla="*/ 1 w 310"/>
                <a:gd name="T35" fmla="*/ 0 h 736"/>
                <a:gd name="T36" fmla="*/ 1 w 310"/>
                <a:gd name="T37" fmla="*/ 0 h 7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10"/>
                <a:gd name="T58" fmla="*/ 0 h 736"/>
                <a:gd name="T59" fmla="*/ 310 w 310"/>
                <a:gd name="T60" fmla="*/ 736 h 7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10" h="736">
                  <a:moveTo>
                    <a:pt x="247" y="133"/>
                  </a:moveTo>
                  <a:lnTo>
                    <a:pt x="225" y="120"/>
                  </a:lnTo>
                  <a:lnTo>
                    <a:pt x="170" y="116"/>
                  </a:lnTo>
                  <a:lnTo>
                    <a:pt x="112" y="84"/>
                  </a:lnTo>
                  <a:lnTo>
                    <a:pt x="58" y="43"/>
                  </a:lnTo>
                  <a:lnTo>
                    <a:pt x="0" y="0"/>
                  </a:lnTo>
                  <a:lnTo>
                    <a:pt x="8" y="133"/>
                  </a:lnTo>
                  <a:lnTo>
                    <a:pt x="11" y="228"/>
                  </a:lnTo>
                  <a:lnTo>
                    <a:pt x="9" y="291"/>
                  </a:lnTo>
                  <a:lnTo>
                    <a:pt x="4" y="377"/>
                  </a:lnTo>
                  <a:lnTo>
                    <a:pt x="46" y="493"/>
                  </a:lnTo>
                  <a:lnTo>
                    <a:pt x="112" y="546"/>
                  </a:lnTo>
                  <a:lnTo>
                    <a:pt x="140" y="607"/>
                  </a:lnTo>
                  <a:lnTo>
                    <a:pt x="205" y="666"/>
                  </a:lnTo>
                  <a:lnTo>
                    <a:pt x="310" y="736"/>
                  </a:lnTo>
                  <a:lnTo>
                    <a:pt x="280" y="452"/>
                  </a:lnTo>
                  <a:lnTo>
                    <a:pt x="280" y="380"/>
                  </a:lnTo>
                  <a:lnTo>
                    <a:pt x="255" y="241"/>
                  </a:lnTo>
                  <a:lnTo>
                    <a:pt x="247" y="133"/>
                  </a:lnTo>
                </a:path>
              </a:pathLst>
            </a:custGeom>
            <a:solidFill>
              <a:srgbClr val="F8F8F8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5" name="Freeform 18"/>
            <p:cNvSpPr>
              <a:spLocks/>
            </p:cNvSpPr>
            <p:nvPr/>
          </p:nvSpPr>
          <p:spPr bwMode="auto">
            <a:xfrm>
              <a:off x="1212" y="1881"/>
              <a:ext cx="508" cy="246"/>
            </a:xfrm>
            <a:custGeom>
              <a:avLst/>
              <a:gdLst>
                <a:gd name="T0" fmla="*/ 1 w 835"/>
                <a:gd name="T1" fmla="*/ 0 h 1051"/>
                <a:gd name="T2" fmla="*/ 1 w 835"/>
                <a:gd name="T3" fmla="*/ 0 h 1051"/>
                <a:gd name="T4" fmla="*/ 1 w 835"/>
                <a:gd name="T5" fmla="*/ 0 h 1051"/>
                <a:gd name="T6" fmla="*/ 0 w 835"/>
                <a:gd name="T7" fmla="*/ 0 h 1051"/>
                <a:gd name="T8" fmla="*/ 1 w 835"/>
                <a:gd name="T9" fmla="*/ 0 h 1051"/>
                <a:gd name="T10" fmla="*/ 1 w 835"/>
                <a:gd name="T11" fmla="*/ 0 h 1051"/>
                <a:gd name="T12" fmla="*/ 1 w 835"/>
                <a:gd name="T13" fmla="*/ 0 h 1051"/>
                <a:gd name="T14" fmla="*/ 1 w 835"/>
                <a:gd name="T15" fmla="*/ 0 h 1051"/>
                <a:gd name="T16" fmla="*/ 1 w 835"/>
                <a:gd name="T17" fmla="*/ 0 h 1051"/>
                <a:gd name="T18" fmla="*/ 1 w 835"/>
                <a:gd name="T19" fmla="*/ 0 h 1051"/>
                <a:gd name="T20" fmla="*/ 1 w 835"/>
                <a:gd name="T21" fmla="*/ 0 h 1051"/>
                <a:gd name="T22" fmla="*/ 1 w 835"/>
                <a:gd name="T23" fmla="*/ 0 h 1051"/>
                <a:gd name="T24" fmla="*/ 1 w 835"/>
                <a:gd name="T25" fmla="*/ 0 h 1051"/>
                <a:gd name="T26" fmla="*/ 1 w 835"/>
                <a:gd name="T27" fmla="*/ 0 h 1051"/>
                <a:gd name="T28" fmla="*/ 1 w 835"/>
                <a:gd name="T29" fmla="*/ 0 h 1051"/>
                <a:gd name="T30" fmla="*/ 1 w 835"/>
                <a:gd name="T31" fmla="*/ 0 h 1051"/>
                <a:gd name="T32" fmla="*/ 1 w 835"/>
                <a:gd name="T33" fmla="*/ 0 h 1051"/>
                <a:gd name="T34" fmla="*/ 1 w 835"/>
                <a:gd name="T35" fmla="*/ 0 h 1051"/>
                <a:gd name="T36" fmla="*/ 1 w 835"/>
                <a:gd name="T37" fmla="*/ 0 h 1051"/>
                <a:gd name="T38" fmla="*/ 1 w 835"/>
                <a:gd name="T39" fmla="*/ 0 h 1051"/>
                <a:gd name="T40" fmla="*/ 1 w 835"/>
                <a:gd name="T41" fmla="*/ 0 h 1051"/>
                <a:gd name="T42" fmla="*/ 1 w 835"/>
                <a:gd name="T43" fmla="*/ 0 h 1051"/>
                <a:gd name="T44" fmla="*/ 1 w 835"/>
                <a:gd name="T45" fmla="*/ 0 h 1051"/>
                <a:gd name="T46" fmla="*/ 1 w 835"/>
                <a:gd name="T47" fmla="*/ 0 h 10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35"/>
                <a:gd name="T73" fmla="*/ 0 h 1051"/>
                <a:gd name="T74" fmla="*/ 835 w 835"/>
                <a:gd name="T75" fmla="*/ 1051 h 105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35" h="1051">
                  <a:moveTo>
                    <a:pt x="119" y="934"/>
                  </a:moveTo>
                  <a:lnTo>
                    <a:pt x="25" y="713"/>
                  </a:lnTo>
                  <a:lnTo>
                    <a:pt x="12" y="651"/>
                  </a:lnTo>
                  <a:lnTo>
                    <a:pt x="0" y="498"/>
                  </a:lnTo>
                  <a:lnTo>
                    <a:pt x="20" y="128"/>
                  </a:lnTo>
                  <a:lnTo>
                    <a:pt x="48" y="9"/>
                  </a:lnTo>
                  <a:lnTo>
                    <a:pt x="152" y="0"/>
                  </a:lnTo>
                  <a:lnTo>
                    <a:pt x="386" y="9"/>
                  </a:lnTo>
                  <a:lnTo>
                    <a:pt x="574" y="75"/>
                  </a:lnTo>
                  <a:lnTo>
                    <a:pt x="719" y="206"/>
                  </a:lnTo>
                  <a:lnTo>
                    <a:pt x="719" y="239"/>
                  </a:lnTo>
                  <a:lnTo>
                    <a:pt x="697" y="401"/>
                  </a:lnTo>
                  <a:lnTo>
                    <a:pt x="697" y="477"/>
                  </a:lnTo>
                  <a:lnTo>
                    <a:pt x="703" y="587"/>
                  </a:lnTo>
                  <a:lnTo>
                    <a:pt x="708" y="687"/>
                  </a:lnTo>
                  <a:lnTo>
                    <a:pt x="737" y="798"/>
                  </a:lnTo>
                  <a:lnTo>
                    <a:pt x="759" y="880"/>
                  </a:lnTo>
                  <a:lnTo>
                    <a:pt x="834" y="1050"/>
                  </a:lnTo>
                  <a:lnTo>
                    <a:pt x="737" y="1034"/>
                  </a:lnTo>
                  <a:lnTo>
                    <a:pt x="632" y="987"/>
                  </a:lnTo>
                  <a:lnTo>
                    <a:pt x="513" y="934"/>
                  </a:lnTo>
                  <a:lnTo>
                    <a:pt x="412" y="934"/>
                  </a:lnTo>
                  <a:lnTo>
                    <a:pt x="272" y="910"/>
                  </a:lnTo>
                  <a:lnTo>
                    <a:pt x="119" y="934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6" name="Freeform 19"/>
            <p:cNvSpPr>
              <a:spLocks/>
            </p:cNvSpPr>
            <p:nvPr/>
          </p:nvSpPr>
          <p:spPr bwMode="auto">
            <a:xfrm>
              <a:off x="1242" y="2333"/>
              <a:ext cx="599" cy="246"/>
            </a:xfrm>
            <a:custGeom>
              <a:avLst/>
              <a:gdLst>
                <a:gd name="T0" fmla="*/ 1 w 936"/>
                <a:gd name="T1" fmla="*/ 0 h 682"/>
                <a:gd name="T2" fmla="*/ 1 w 936"/>
                <a:gd name="T3" fmla="*/ 0 h 682"/>
                <a:gd name="T4" fmla="*/ 1 w 936"/>
                <a:gd name="T5" fmla="*/ 0 h 682"/>
                <a:gd name="T6" fmla="*/ 1 w 936"/>
                <a:gd name="T7" fmla="*/ 0 h 682"/>
                <a:gd name="T8" fmla="*/ 1 w 936"/>
                <a:gd name="T9" fmla="*/ 0 h 682"/>
                <a:gd name="T10" fmla="*/ 1 w 936"/>
                <a:gd name="T11" fmla="*/ 0 h 682"/>
                <a:gd name="T12" fmla="*/ 1 w 936"/>
                <a:gd name="T13" fmla="*/ 0 h 682"/>
                <a:gd name="T14" fmla="*/ 1 w 936"/>
                <a:gd name="T15" fmla="*/ 0 h 682"/>
                <a:gd name="T16" fmla="*/ 1 w 936"/>
                <a:gd name="T17" fmla="*/ 0 h 682"/>
                <a:gd name="T18" fmla="*/ 1 w 936"/>
                <a:gd name="T19" fmla="*/ 0 h 682"/>
                <a:gd name="T20" fmla="*/ 1 w 936"/>
                <a:gd name="T21" fmla="*/ 0 h 682"/>
                <a:gd name="T22" fmla="*/ 1 w 936"/>
                <a:gd name="T23" fmla="*/ 0 h 682"/>
                <a:gd name="T24" fmla="*/ 1 w 936"/>
                <a:gd name="T25" fmla="*/ 0 h 682"/>
                <a:gd name="T26" fmla="*/ 1 w 936"/>
                <a:gd name="T27" fmla="*/ 0 h 682"/>
                <a:gd name="T28" fmla="*/ 0 w 936"/>
                <a:gd name="T29" fmla="*/ 0 h 682"/>
                <a:gd name="T30" fmla="*/ 1 w 936"/>
                <a:gd name="T31" fmla="*/ 0 h 682"/>
                <a:gd name="T32" fmla="*/ 1 w 936"/>
                <a:gd name="T33" fmla="*/ 0 h 682"/>
                <a:gd name="T34" fmla="*/ 1 w 936"/>
                <a:gd name="T35" fmla="*/ 0 h 682"/>
                <a:gd name="T36" fmla="*/ 1 w 936"/>
                <a:gd name="T37" fmla="*/ 0 h 6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36"/>
                <a:gd name="T58" fmla="*/ 0 h 682"/>
                <a:gd name="T59" fmla="*/ 936 w 936"/>
                <a:gd name="T60" fmla="*/ 682 h 68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36" h="682">
                  <a:moveTo>
                    <a:pt x="234" y="492"/>
                  </a:moveTo>
                  <a:lnTo>
                    <a:pt x="312" y="490"/>
                  </a:lnTo>
                  <a:lnTo>
                    <a:pt x="480" y="490"/>
                  </a:lnTo>
                  <a:lnTo>
                    <a:pt x="674" y="536"/>
                  </a:lnTo>
                  <a:lnTo>
                    <a:pt x="798" y="590"/>
                  </a:lnTo>
                  <a:lnTo>
                    <a:pt x="880" y="643"/>
                  </a:lnTo>
                  <a:lnTo>
                    <a:pt x="936" y="682"/>
                  </a:lnTo>
                  <a:lnTo>
                    <a:pt x="825" y="474"/>
                  </a:lnTo>
                  <a:lnTo>
                    <a:pt x="770" y="311"/>
                  </a:lnTo>
                  <a:lnTo>
                    <a:pt x="747" y="219"/>
                  </a:lnTo>
                  <a:lnTo>
                    <a:pt x="572" y="120"/>
                  </a:lnTo>
                  <a:lnTo>
                    <a:pt x="399" y="70"/>
                  </a:lnTo>
                  <a:lnTo>
                    <a:pt x="286" y="49"/>
                  </a:lnTo>
                  <a:lnTo>
                    <a:pt x="141" y="21"/>
                  </a:lnTo>
                  <a:lnTo>
                    <a:pt x="0" y="0"/>
                  </a:lnTo>
                  <a:lnTo>
                    <a:pt x="79" y="142"/>
                  </a:lnTo>
                  <a:lnTo>
                    <a:pt x="126" y="276"/>
                  </a:lnTo>
                  <a:lnTo>
                    <a:pt x="174" y="435"/>
                  </a:lnTo>
                  <a:lnTo>
                    <a:pt x="212" y="471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7" name="Freeform 20"/>
            <p:cNvSpPr>
              <a:spLocks/>
            </p:cNvSpPr>
            <p:nvPr/>
          </p:nvSpPr>
          <p:spPr bwMode="auto">
            <a:xfrm rot="11000101" flipV="1">
              <a:off x="373" y="1835"/>
              <a:ext cx="225" cy="242"/>
            </a:xfrm>
            <a:custGeom>
              <a:avLst/>
              <a:gdLst>
                <a:gd name="T0" fmla="*/ 1 w 369"/>
                <a:gd name="T1" fmla="*/ 0 h 2298"/>
                <a:gd name="T2" fmla="*/ 1 w 369"/>
                <a:gd name="T3" fmla="*/ 0 h 2298"/>
                <a:gd name="T4" fmla="*/ 1 w 369"/>
                <a:gd name="T5" fmla="*/ 0 h 2298"/>
                <a:gd name="T6" fmla="*/ 1 w 369"/>
                <a:gd name="T7" fmla="*/ 0 h 2298"/>
                <a:gd name="T8" fmla="*/ 1 w 369"/>
                <a:gd name="T9" fmla="*/ 0 h 2298"/>
                <a:gd name="T10" fmla="*/ 0 w 369"/>
                <a:gd name="T11" fmla="*/ 0 h 2298"/>
                <a:gd name="T12" fmla="*/ 0 w 369"/>
                <a:gd name="T13" fmla="*/ 0 h 2298"/>
                <a:gd name="T14" fmla="*/ 1 w 369"/>
                <a:gd name="T15" fmla="*/ 0 h 2298"/>
                <a:gd name="T16" fmla="*/ 1 w 369"/>
                <a:gd name="T17" fmla="*/ 0 h 2298"/>
                <a:gd name="T18" fmla="*/ 1 w 369"/>
                <a:gd name="T19" fmla="*/ 0 h 2298"/>
                <a:gd name="T20" fmla="*/ 1 w 369"/>
                <a:gd name="T21" fmla="*/ 0 h 2298"/>
                <a:gd name="T22" fmla="*/ 1 w 369"/>
                <a:gd name="T23" fmla="*/ 0 h 2298"/>
                <a:gd name="T24" fmla="*/ 1 w 369"/>
                <a:gd name="T25" fmla="*/ 0 h 2298"/>
                <a:gd name="T26" fmla="*/ 1 w 369"/>
                <a:gd name="T27" fmla="*/ 0 h 2298"/>
                <a:gd name="T28" fmla="*/ 1 w 369"/>
                <a:gd name="T29" fmla="*/ 0 h 2298"/>
                <a:gd name="T30" fmla="*/ 1 w 369"/>
                <a:gd name="T31" fmla="*/ 0 h 2298"/>
                <a:gd name="T32" fmla="*/ 1 w 369"/>
                <a:gd name="T33" fmla="*/ 0 h 2298"/>
                <a:gd name="T34" fmla="*/ 1 w 369"/>
                <a:gd name="T35" fmla="*/ 0 h 2298"/>
                <a:gd name="T36" fmla="*/ 1 w 369"/>
                <a:gd name="T37" fmla="*/ 0 h 2298"/>
                <a:gd name="T38" fmla="*/ 1 w 369"/>
                <a:gd name="T39" fmla="*/ 0 h 2298"/>
                <a:gd name="T40" fmla="*/ 1 w 369"/>
                <a:gd name="T41" fmla="*/ 0 h 2298"/>
                <a:gd name="T42" fmla="*/ 1 w 369"/>
                <a:gd name="T43" fmla="*/ 0 h 2298"/>
                <a:gd name="T44" fmla="*/ 1 w 369"/>
                <a:gd name="T45" fmla="*/ 0 h 2298"/>
                <a:gd name="T46" fmla="*/ 1 w 369"/>
                <a:gd name="T47" fmla="*/ 0 h 2298"/>
                <a:gd name="T48" fmla="*/ 1 w 369"/>
                <a:gd name="T49" fmla="*/ 0 h 2298"/>
                <a:gd name="T50" fmla="*/ 1 w 369"/>
                <a:gd name="T51" fmla="*/ 0 h 2298"/>
                <a:gd name="T52" fmla="*/ 1 w 369"/>
                <a:gd name="T53" fmla="*/ 0 h 2298"/>
                <a:gd name="T54" fmla="*/ 1 w 369"/>
                <a:gd name="T55" fmla="*/ 0 h 2298"/>
                <a:gd name="T56" fmla="*/ 1 w 369"/>
                <a:gd name="T57" fmla="*/ 0 h 22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69"/>
                <a:gd name="T88" fmla="*/ 0 h 2298"/>
                <a:gd name="T89" fmla="*/ 369 w 369"/>
                <a:gd name="T90" fmla="*/ 2298 h 22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69" h="2298">
                  <a:moveTo>
                    <a:pt x="223" y="0"/>
                  </a:moveTo>
                  <a:lnTo>
                    <a:pt x="135" y="190"/>
                  </a:lnTo>
                  <a:lnTo>
                    <a:pt x="86" y="330"/>
                  </a:lnTo>
                  <a:lnTo>
                    <a:pt x="48" y="469"/>
                  </a:lnTo>
                  <a:lnTo>
                    <a:pt x="4" y="651"/>
                  </a:lnTo>
                  <a:lnTo>
                    <a:pt x="0" y="833"/>
                  </a:lnTo>
                  <a:lnTo>
                    <a:pt x="0" y="1039"/>
                  </a:lnTo>
                  <a:lnTo>
                    <a:pt x="17" y="1238"/>
                  </a:lnTo>
                  <a:lnTo>
                    <a:pt x="74" y="1462"/>
                  </a:lnTo>
                  <a:lnTo>
                    <a:pt x="122" y="1639"/>
                  </a:lnTo>
                  <a:lnTo>
                    <a:pt x="218" y="1898"/>
                  </a:lnTo>
                  <a:lnTo>
                    <a:pt x="249" y="2029"/>
                  </a:lnTo>
                  <a:lnTo>
                    <a:pt x="267" y="2148"/>
                  </a:lnTo>
                  <a:lnTo>
                    <a:pt x="271" y="2297"/>
                  </a:lnTo>
                  <a:lnTo>
                    <a:pt x="368" y="2167"/>
                  </a:lnTo>
                  <a:lnTo>
                    <a:pt x="355" y="2091"/>
                  </a:lnTo>
                  <a:lnTo>
                    <a:pt x="320" y="1927"/>
                  </a:lnTo>
                  <a:lnTo>
                    <a:pt x="284" y="1807"/>
                  </a:lnTo>
                  <a:lnTo>
                    <a:pt x="231" y="1683"/>
                  </a:lnTo>
                  <a:lnTo>
                    <a:pt x="175" y="1506"/>
                  </a:lnTo>
                  <a:lnTo>
                    <a:pt x="135" y="1400"/>
                  </a:lnTo>
                  <a:lnTo>
                    <a:pt x="96" y="1276"/>
                  </a:lnTo>
                  <a:lnTo>
                    <a:pt x="64" y="1156"/>
                  </a:lnTo>
                  <a:lnTo>
                    <a:pt x="48" y="986"/>
                  </a:lnTo>
                  <a:lnTo>
                    <a:pt x="38" y="771"/>
                  </a:lnTo>
                  <a:lnTo>
                    <a:pt x="51" y="598"/>
                  </a:lnTo>
                  <a:lnTo>
                    <a:pt x="82" y="436"/>
                  </a:lnTo>
                  <a:lnTo>
                    <a:pt x="144" y="257"/>
                  </a:lnTo>
                  <a:lnTo>
                    <a:pt x="223" y="0"/>
                  </a:lnTo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rect">
                <a:fillToRect l="50000" t="50000" r="50000" b="50000"/>
              </a:path>
            </a:gra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88" name="Oval 21"/>
            <p:cNvSpPr>
              <a:spLocks noChangeArrowheads="1"/>
            </p:cNvSpPr>
            <p:nvPr/>
          </p:nvSpPr>
          <p:spPr bwMode="auto">
            <a:xfrm>
              <a:off x="448" y="2690"/>
              <a:ext cx="83" cy="339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5389" name="Freeform 22"/>
            <p:cNvSpPr>
              <a:spLocks/>
            </p:cNvSpPr>
            <p:nvPr/>
          </p:nvSpPr>
          <p:spPr bwMode="auto">
            <a:xfrm>
              <a:off x="502" y="1752"/>
              <a:ext cx="735" cy="247"/>
            </a:xfrm>
            <a:custGeom>
              <a:avLst/>
              <a:gdLst>
                <a:gd name="T0" fmla="*/ 0 w 1202"/>
                <a:gd name="T1" fmla="*/ 0 h 1177"/>
                <a:gd name="T2" fmla="*/ 1 w 1202"/>
                <a:gd name="T3" fmla="*/ 0 h 1177"/>
                <a:gd name="T4" fmla="*/ 1 w 1202"/>
                <a:gd name="T5" fmla="*/ 0 h 1177"/>
                <a:gd name="T6" fmla="*/ 1 w 1202"/>
                <a:gd name="T7" fmla="*/ 0 h 1177"/>
                <a:gd name="T8" fmla="*/ 1 w 1202"/>
                <a:gd name="T9" fmla="*/ 0 h 1177"/>
                <a:gd name="T10" fmla="*/ 1 w 1202"/>
                <a:gd name="T11" fmla="*/ 0 h 1177"/>
                <a:gd name="T12" fmla="*/ 1 w 1202"/>
                <a:gd name="T13" fmla="*/ 0 h 1177"/>
                <a:gd name="T14" fmla="*/ 1 w 1202"/>
                <a:gd name="T15" fmla="*/ 0 h 1177"/>
                <a:gd name="T16" fmla="*/ 1 w 1202"/>
                <a:gd name="T17" fmla="*/ 0 h 1177"/>
                <a:gd name="T18" fmla="*/ 1 w 1202"/>
                <a:gd name="T19" fmla="*/ 0 h 1177"/>
                <a:gd name="T20" fmla="*/ 1 w 1202"/>
                <a:gd name="T21" fmla="*/ 0 h 1177"/>
                <a:gd name="T22" fmla="*/ 1 w 1202"/>
                <a:gd name="T23" fmla="*/ 0 h 1177"/>
                <a:gd name="T24" fmla="*/ 1 w 1202"/>
                <a:gd name="T25" fmla="*/ 0 h 1177"/>
                <a:gd name="T26" fmla="*/ 1 w 1202"/>
                <a:gd name="T27" fmla="*/ 0 h 1177"/>
                <a:gd name="T28" fmla="*/ 1 w 1202"/>
                <a:gd name="T29" fmla="*/ 0 h 1177"/>
                <a:gd name="T30" fmla="*/ 1 w 1202"/>
                <a:gd name="T31" fmla="*/ 0 h 1177"/>
                <a:gd name="T32" fmla="*/ 1 w 1202"/>
                <a:gd name="T33" fmla="*/ 0 h 1177"/>
                <a:gd name="T34" fmla="*/ 1 w 1202"/>
                <a:gd name="T35" fmla="*/ 0 h 1177"/>
                <a:gd name="T36" fmla="*/ 1 w 1202"/>
                <a:gd name="T37" fmla="*/ 0 h 1177"/>
                <a:gd name="T38" fmla="*/ 1 w 1202"/>
                <a:gd name="T39" fmla="*/ 0 h 1177"/>
                <a:gd name="T40" fmla="*/ 1 w 1202"/>
                <a:gd name="T41" fmla="*/ 0 h 1177"/>
                <a:gd name="T42" fmla="*/ 1 w 1202"/>
                <a:gd name="T43" fmla="*/ 0 h 1177"/>
                <a:gd name="T44" fmla="*/ 1 w 1202"/>
                <a:gd name="T45" fmla="*/ 0 h 1177"/>
                <a:gd name="T46" fmla="*/ 1 w 1202"/>
                <a:gd name="T47" fmla="*/ 0 h 1177"/>
                <a:gd name="T48" fmla="*/ 1 w 1202"/>
                <a:gd name="T49" fmla="*/ 0 h 1177"/>
                <a:gd name="T50" fmla="*/ 1 w 1202"/>
                <a:gd name="T51" fmla="*/ 0 h 1177"/>
                <a:gd name="T52" fmla="*/ 1 w 1202"/>
                <a:gd name="T53" fmla="*/ 0 h 1177"/>
                <a:gd name="T54" fmla="*/ 1 w 1202"/>
                <a:gd name="T55" fmla="*/ 0 h 1177"/>
                <a:gd name="T56" fmla="*/ 1 w 1202"/>
                <a:gd name="T57" fmla="*/ 0 h 1177"/>
                <a:gd name="T58" fmla="*/ 1 w 1202"/>
                <a:gd name="T59" fmla="*/ 0 h 1177"/>
                <a:gd name="T60" fmla="*/ 1 w 1202"/>
                <a:gd name="T61" fmla="*/ 0 h 1177"/>
                <a:gd name="T62" fmla="*/ 1 w 1202"/>
                <a:gd name="T63" fmla="*/ 0 h 1177"/>
                <a:gd name="T64" fmla="*/ 1 w 1202"/>
                <a:gd name="T65" fmla="*/ 0 h 1177"/>
                <a:gd name="T66" fmla="*/ 1 w 1202"/>
                <a:gd name="T67" fmla="*/ 0 h 1177"/>
                <a:gd name="T68" fmla="*/ 1 w 1202"/>
                <a:gd name="T69" fmla="*/ 0 h 1177"/>
                <a:gd name="T70" fmla="*/ 1 w 1202"/>
                <a:gd name="T71" fmla="*/ 0 h 1177"/>
                <a:gd name="T72" fmla="*/ 1 w 1202"/>
                <a:gd name="T73" fmla="*/ 0 h 1177"/>
                <a:gd name="T74" fmla="*/ 1 w 1202"/>
                <a:gd name="T75" fmla="*/ 0 h 1177"/>
                <a:gd name="T76" fmla="*/ 1 w 1202"/>
                <a:gd name="T77" fmla="*/ 0 h 1177"/>
                <a:gd name="T78" fmla="*/ 1 w 1202"/>
                <a:gd name="T79" fmla="*/ 0 h 1177"/>
                <a:gd name="T80" fmla="*/ 1 w 1202"/>
                <a:gd name="T81" fmla="*/ 0 h 1177"/>
                <a:gd name="T82" fmla="*/ 1 w 1202"/>
                <a:gd name="T83" fmla="*/ 0 h 1177"/>
                <a:gd name="T84" fmla="*/ 1 w 1202"/>
                <a:gd name="T85" fmla="*/ 0 h 1177"/>
                <a:gd name="T86" fmla="*/ 1 w 1202"/>
                <a:gd name="T87" fmla="*/ 0 h 1177"/>
                <a:gd name="T88" fmla="*/ 0 w 1202"/>
                <a:gd name="T89" fmla="*/ 0 h 117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02"/>
                <a:gd name="T136" fmla="*/ 0 h 1177"/>
                <a:gd name="T137" fmla="*/ 1202 w 1202"/>
                <a:gd name="T138" fmla="*/ 1177 h 117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02" h="1177">
                  <a:moveTo>
                    <a:pt x="0" y="212"/>
                  </a:moveTo>
                  <a:lnTo>
                    <a:pt x="36" y="168"/>
                  </a:lnTo>
                  <a:lnTo>
                    <a:pt x="74" y="133"/>
                  </a:lnTo>
                  <a:lnTo>
                    <a:pt x="121" y="99"/>
                  </a:lnTo>
                  <a:lnTo>
                    <a:pt x="182" y="60"/>
                  </a:lnTo>
                  <a:lnTo>
                    <a:pt x="250" y="26"/>
                  </a:lnTo>
                  <a:lnTo>
                    <a:pt x="321" y="11"/>
                  </a:lnTo>
                  <a:lnTo>
                    <a:pt x="380" y="5"/>
                  </a:lnTo>
                  <a:lnTo>
                    <a:pt x="454" y="0"/>
                  </a:lnTo>
                  <a:lnTo>
                    <a:pt x="545" y="0"/>
                  </a:lnTo>
                  <a:lnTo>
                    <a:pt x="625" y="5"/>
                  </a:lnTo>
                  <a:lnTo>
                    <a:pt x="714" y="21"/>
                  </a:lnTo>
                  <a:lnTo>
                    <a:pt x="768" y="37"/>
                  </a:lnTo>
                  <a:lnTo>
                    <a:pt x="831" y="73"/>
                  </a:lnTo>
                  <a:lnTo>
                    <a:pt x="898" y="112"/>
                  </a:lnTo>
                  <a:lnTo>
                    <a:pt x="940" y="151"/>
                  </a:lnTo>
                  <a:lnTo>
                    <a:pt x="962" y="181"/>
                  </a:lnTo>
                  <a:lnTo>
                    <a:pt x="977" y="253"/>
                  </a:lnTo>
                  <a:lnTo>
                    <a:pt x="981" y="285"/>
                  </a:lnTo>
                  <a:lnTo>
                    <a:pt x="990" y="382"/>
                  </a:lnTo>
                  <a:lnTo>
                    <a:pt x="1015" y="522"/>
                  </a:lnTo>
                  <a:lnTo>
                    <a:pt x="1044" y="668"/>
                  </a:lnTo>
                  <a:lnTo>
                    <a:pt x="1090" y="850"/>
                  </a:lnTo>
                  <a:lnTo>
                    <a:pt x="1154" y="1047"/>
                  </a:lnTo>
                  <a:lnTo>
                    <a:pt x="1202" y="1177"/>
                  </a:lnTo>
                  <a:lnTo>
                    <a:pt x="1198" y="1143"/>
                  </a:lnTo>
                  <a:lnTo>
                    <a:pt x="1198" y="1174"/>
                  </a:lnTo>
                  <a:lnTo>
                    <a:pt x="1136" y="1153"/>
                  </a:lnTo>
                  <a:lnTo>
                    <a:pt x="1073" y="1091"/>
                  </a:lnTo>
                  <a:lnTo>
                    <a:pt x="981" y="1025"/>
                  </a:lnTo>
                  <a:lnTo>
                    <a:pt x="877" y="963"/>
                  </a:lnTo>
                  <a:lnTo>
                    <a:pt x="781" y="917"/>
                  </a:lnTo>
                  <a:lnTo>
                    <a:pt x="681" y="882"/>
                  </a:lnTo>
                  <a:lnTo>
                    <a:pt x="572" y="855"/>
                  </a:lnTo>
                  <a:lnTo>
                    <a:pt x="458" y="851"/>
                  </a:lnTo>
                  <a:lnTo>
                    <a:pt x="346" y="867"/>
                  </a:lnTo>
                  <a:lnTo>
                    <a:pt x="230" y="895"/>
                  </a:lnTo>
                  <a:lnTo>
                    <a:pt x="125" y="934"/>
                  </a:lnTo>
                  <a:lnTo>
                    <a:pt x="129" y="861"/>
                  </a:lnTo>
                  <a:lnTo>
                    <a:pt x="121" y="749"/>
                  </a:lnTo>
                  <a:lnTo>
                    <a:pt x="99" y="619"/>
                  </a:lnTo>
                  <a:lnTo>
                    <a:pt x="78" y="501"/>
                  </a:lnTo>
                  <a:lnTo>
                    <a:pt x="49" y="382"/>
                  </a:lnTo>
                  <a:lnTo>
                    <a:pt x="19" y="275"/>
                  </a:lnTo>
                  <a:lnTo>
                    <a:pt x="0" y="212"/>
                  </a:lnTo>
                </a:path>
              </a:pathLst>
            </a:custGeom>
            <a:solidFill>
              <a:srgbClr val="C4F7FF"/>
            </a:soli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90" name="Freeform 37"/>
            <p:cNvSpPr>
              <a:spLocks/>
            </p:cNvSpPr>
            <p:nvPr/>
          </p:nvSpPr>
          <p:spPr bwMode="auto">
            <a:xfrm>
              <a:off x="570" y="2142"/>
              <a:ext cx="822" cy="246"/>
            </a:xfrm>
            <a:custGeom>
              <a:avLst/>
              <a:gdLst>
                <a:gd name="T0" fmla="*/ 0 w 1354"/>
                <a:gd name="T1" fmla="*/ 0 h 872"/>
                <a:gd name="T2" fmla="*/ 1 w 1354"/>
                <a:gd name="T3" fmla="*/ 0 h 872"/>
                <a:gd name="T4" fmla="*/ 1 w 1354"/>
                <a:gd name="T5" fmla="*/ 0 h 872"/>
                <a:gd name="T6" fmla="*/ 1 w 1354"/>
                <a:gd name="T7" fmla="*/ 0 h 872"/>
                <a:gd name="T8" fmla="*/ 1 w 1354"/>
                <a:gd name="T9" fmla="*/ 0 h 872"/>
                <a:gd name="T10" fmla="*/ 1 w 1354"/>
                <a:gd name="T11" fmla="*/ 0 h 872"/>
                <a:gd name="T12" fmla="*/ 1 w 1354"/>
                <a:gd name="T13" fmla="*/ 0 h 872"/>
                <a:gd name="T14" fmla="*/ 1 w 1354"/>
                <a:gd name="T15" fmla="*/ 0 h 872"/>
                <a:gd name="T16" fmla="*/ 1 w 1354"/>
                <a:gd name="T17" fmla="*/ 0 h 872"/>
                <a:gd name="T18" fmla="*/ 1 w 1354"/>
                <a:gd name="T19" fmla="*/ 0 h 872"/>
                <a:gd name="T20" fmla="*/ 1 w 1354"/>
                <a:gd name="T21" fmla="*/ 0 h 872"/>
                <a:gd name="T22" fmla="*/ 1 w 1354"/>
                <a:gd name="T23" fmla="*/ 0 h 872"/>
                <a:gd name="T24" fmla="*/ 1 w 1354"/>
                <a:gd name="T25" fmla="*/ 0 h 872"/>
                <a:gd name="T26" fmla="*/ 1 w 1354"/>
                <a:gd name="T27" fmla="*/ 0 h 872"/>
                <a:gd name="T28" fmla="*/ 1 w 1354"/>
                <a:gd name="T29" fmla="*/ 0 h 872"/>
                <a:gd name="T30" fmla="*/ 1 w 1354"/>
                <a:gd name="T31" fmla="*/ 0 h 872"/>
                <a:gd name="T32" fmla="*/ 1 w 1354"/>
                <a:gd name="T33" fmla="*/ 0 h 872"/>
                <a:gd name="T34" fmla="*/ 1 w 1354"/>
                <a:gd name="T35" fmla="*/ 0 h 872"/>
                <a:gd name="T36" fmla="*/ 1 w 1354"/>
                <a:gd name="T37" fmla="*/ 0 h 872"/>
                <a:gd name="T38" fmla="*/ 1 w 1354"/>
                <a:gd name="T39" fmla="*/ 0 h 872"/>
                <a:gd name="T40" fmla="*/ 1 w 1354"/>
                <a:gd name="T41" fmla="*/ 0 h 872"/>
                <a:gd name="T42" fmla="*/ 0 w 1354"/>
                <a:gd name="T43" fmla="*/ 0 h 8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54"/>
                <a:gd name="T67" fmla="*/ 0 h 872"/>
                <a:gd name="T68" fmla="*/ 1354 w 1354"/>
                <a:gd name="T69" fmla="*/ 872 h 87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54" h="872">
                  <a:moveTo>
                    <a:pt x="0" y="521"/>
                  </a:moveTo>
                  <a:lnTo>
                    <a:pt x="82" y="483"/>
                  </a:lnTo>
                  <a:lnTo>
                    <a:pt x="257" y="459"/>
                  </a:lnTo>
                  <a:lnTo>
                    <a:pt x="407" y="459"/>
                  </a:lnTo>
                  <a:lnTo>
                    <a:pt x="580" y="497"/>
                  </a:lnTo>
                  <a:lnTo>
                    <a:pt x="812" y="574"/>
                  </a:lnTo>
                  <a:lnTo>
                    <a:pt x="1005" y="638"/>
                  </a:lnTo>
                  <a:lnTo>
                    <a:pt x="1176" y="713"/>
                  </a:lnTo>
                  <a:lnTo>
                    <a:pt x="1261" y="772"/>
                  </a:lnTo>
                  <a:lnTo>
                    <a:pt x="1353" y="871"/>
                  </a:lnTo>
                  <a:lnTo>
                    <a:pt x="1241" y="550"/>
                  </a:lnTo>
                  <a:lnTo>
                    <a:pt x="1155" y="358"/>
                  </a:lnTo>
                  <a:lnTo>
                    <a:pt x="1106" y="291"/>
                  </a:lnTo>
                  <a:lnTo>
                    <a:pt x="931" y="167"/>
                  </a:lnTo>
                  <a:lnTo>
                    <a:pt x="707" y="61"/>
                  </a:lnTo>
                  <a:lnTo>
                    <a:pt x="453" y="13"/>
                  </a:lnTo>
                  <a:lnTo>
                    <a:pt x="244" y="0"/>
                  </a:lnTo>
                  <a:lnTo>
                    <a:pt x="117" y="28"/>
                  </a:lnTo>
                  <a:lnTo>
                    <a:pt x="4" y="95"/>
                  </a:lnTo>
                  <a:lnTo>
                    <a:pt x="12" y="201"/>
                  </a:lnTo>
                  <a:lnTo>
                    <a:pt x="8" y="397"/>
                  </a:lnTo>
                  <a:lnTo>
                    <a:pt x="0" y="521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91" name="Freeform 38"/>
            <p:cNvSpPr>
              <a:spLocks/>
            </p:cNvSpPr>
            <p:nvPr/>
          </p:nvSpPr>
          <p:spPr bwMode="auto">
            <a:xfrm rot="21384435" flipH="1">
              <a:off x="396" y="1823"/>
              <a:ext cx="226" cy="242"/>
            </a:xfrm>
            <a:custGeom>
              <a:avLst/>
              <a:gdLst>
                <a:gd name="T0" fmla="*/ 1 w 369"/>
                <a:gd name="T1" fmla="*/ 0 h 2298"/>
                <a:gd name="T2" fmla="*/ 1 w 369"/>
                <a:gd name="T3" fmla="*/ 0 h 2298"/>
                <a:gd name="T4" fmla="*/ 1 w 369"/>
                <a:gd name="T5" fmla="*/ 0 h 2298"/>
                <a:gd name="T6" fmla="*/ 1 w 369"/>
                <a:gd name="T7" fmla="*/ 0 h 2298"/>
                <a:gd name="T8" fmla="*/ 1 w 369"/>
                <a:gd name="T9" fmla="*/ 0 h 2298"/>
                <a:gd name="T10" fmla="*/ 0 w 369"/>
                <a:gd name="T11" fmla="*/ 0 h 2298"/>
                <a:gd name="T12" fmla="*/ 0 w 369"/>
                <a:gd name="T13" fmla="*/ 0 h 2298"/>
                <a:gd name="T14" fmla="*/ 1 w 369"/>
                <a:gd name="T15" fmla="*/ 0 h 2298"/>
                <a:gd name="T16" fmla="*/ 1 w 369"/>
                <a:gd name="T17" fmla="*/ 0 h 2298"/>
                <a:gd name="T18" fmla="*/ 1 w 369"/>
                <a:gd name="T19" fmla="*/ 0 h 2298"/>
                <a:gd name="T20" fmla="*/ 1 w 369"/>
                <a:gd name="T21" fmla="*/ 0 h 2298"/>
                <a:gd name="T22" fmla="*/ 1 w 369"/>
                <a:gd name="T23" fmla="*/ 0 h 2298"/>
                <a:gd name="T24" fmla="*/ 1 w 369"/>
                <a:gd name="T25" fmla="*/ 0 h 2298"/>
                <a:gd name="T26" fmla="*/ 1 w 369"/>
                <a:gd name="T27" fmla="*/ 0 h 2298"/>
                <a:gd name="T28" fmla="*/ 1 w 369"/>
                <a:gd name="T29" fmla="*/ 0 h 2298"/>
                <a:gd name="T30" fmla="*/ 1 w 369"/>
                <a:gd name="T31" fmla="*/ 0 h 2298"/>
                <a:gd name="T32" fmla="*/ 1 w 369"/>
                <a:gd name="T33" fmla="*/ 0 h 2298"/>
                <a:gd name="T34" fmla="*/ 1 w 369"/>
                <a:gd name="T35" fmla="*/ 0 h 2298"/>
                <a:gd name="T36" fmla="*/ 1 w 369"/>
                <a:gd name="T37" fmla="*/ 0 h 2298"/>
                <a:gd name="T38" fmla="*/ 1 w 369"/>
                <a:gd name="T39" fmla="*/ 0 h 2298"/>
                <a:gd name="T40" fmla="*/ 1 w 369"/>
                <a:gd name="T41" fmla="*/ 0 h 2298"/>
                <a:gd name="T42" fmla="*/ 1 w 369"/>
                <a:gd name="T43" fmla="*/ 0 h 2298"/>
                <a:gd name="T44" fmla="*/ 1 w 369"/>
                <a:gd name="T45" fmla="*/ 0 h 2298"/>
                <a:gd name="T46" fmla="*/ 1 w 369"/>
                <a:gd name="T47" fmla="*/ 0 h 2298"/>
                <a:gd name="T48" fmla="*/ 1 w 369"/>
                <a:gd name="T49" fmla="*/ 0 h 2298"/>
                <a:gd name="T50" fmla="*/ 1 w 369"/>
                <a:gd name="T51" fmla="*/ 0 h 2298"/>
                <a:gd name="T52" fmla="*/ 1 w 369"/>
                <a:gd name="T53" fmla="*/ 0 h 2298"/>
                <a:gd name="T54" fmla="*/ 1 w 369"/>
                <a:gd name="T55" fmla="*/ 0 h 2298"/>
                <a:gd name="T56" fmla="*/ 1 w 369"/>
                <a:gd name="T57" fmla="*/ 0 h 22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69"/>
                <a:gd name="T88" fmla="*/ 0 h 2298"/>
                <a:gd name="T89" fmla="*/ 369 w 369"/>
                <a:gd name="T90" fmla="*/ 2298 h 22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69" h="2298">
                  <a:moveTo>
                    <a:pt x="223" y="0"/>
                  </a:moveTo>
                  <a:lnTo>
                    <a:pt x="135" y="190"/>
                  </a:lnTo>
                  <a:lnTo>
                    <a:pt x="86" y="330"/>
                  </a:lnTo>
                  <a:lnTo>
                    <a:pt x="48" y="469"/>
                  </a:lnTo>
                  <a:lnTo>
                    <a:pt x="4" y="651"/>
                  </a:lnTo>
                  <a:lnTo>
                    <a:pt x="0" y="833"/>
                  </a:lnTo>
                  <a:lnTo>
                    <a:pt x="0" y="1039"/>
                  </a:lnTo>
                  <a:lnTo>
                    <a:pt x="17" y="1238"/>
                  </a:lnTo>
                  <a:lnTo>
                    <a:pt x="74" y="1462"/>
                  </a:lnTo>
                  <a:lnTo>
                    <a:pt x="122" y="1639"/>
                  </a:lnTo>
                  <a:lnTo>
                    <a:pt x="218" y="1898"/>
                  </a:lnTo>
                  <a:lnTo>
                    <a:pt x="249" y="2029"/>
                  </a:lnTo>
                  <a:lnTo>
                    <a:pt x="267" y="2148"/>
                  </a:lnTo>
                  <a:lnTo>
                    <a:pt x="271" y="2297"/>
                  </a:lnTo>
                  <a:lnTo>
                    <a:pt x="368" y="2167"/>
                  </a:lnTo>
                  <a:lnTo>
                    <a:pt x="355" y="2091"/>
                  </a:lnTo>
                  <a:lnTo>
                    <a:pt x="320" y="1927"/>
                  </a:lnTo>
                  <a:lnTo>
                    <a:pt x="284" y="1807"/>
                  </a:lnTo>
                  <a:lnTo>
                    <a:pt x="231" y="1683"/>
                  </a:lnTo>
                  <a:lnTo>
                    <a:pt x="175" y="1506"/>
                  </a:lnTo>
                  <a:lnTo>
                    <a:pt x="135" y="1400"/>
                  </a:lnTo>
                  <a:lnTo>
                    <a:pt x="96" y="1276"/>
                  </a:lnTo>
                  <a:lnTo>
                    <a:pt x="64" y="1156"/>
                  </a:lnTo>
                  <a:lnTo>
                    <a:pt x="48" y="986"/>
                  </a:lnTo>
                  <a:lnTo>
                    <a:pt x="38" y="771"/>
                  </a:lnTo>
                  <a:lnTo>
                    <a:pt x="51" y="598"/>
                  </a:lnTo>
                  <a:lnTo>
                    <a:pt x="82" y="436"/>
                  </a:lnTo>
                  <a:lnTo>
                    <a:pt x="144" y="257"/>
                  </a:lnTo>
                  <a:lnTo>
                    <a:pt x="223" y="0"/>
                  </a:lnTo>
                </a:path>
              </a:pathLst>
            </a:custGeom>
            <a:gradFill rotWithShape="0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50000" t="50000" r="50000" b="50000"/>
              </a:path>
            </a:gra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5392" name="Oval 39"/>
            <p:cNvSpPr>
              <a:spLocks noChangeArrowheads="1"/>
            </p:cNvSpPr>
            <p:nvPr/>
          </p:nvSpPr>
          <p:spPr bwMode="auto">
            <a:xfrm>
              <a:off x="440" y="1802"/>
              <a:ext cx="82" cy="33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5364" name="Group 3"/>
          <p:cNvGrpSpPr>
            <a:grpSpLocks/>
          </p:cNvGrpSpPr>
          <p:nvPr/>
        </p:nvGrpSpPr>
        <p:grpSpPr bwMode="auto">
          <a:xfrm>
            <a:off x="12401550" y="0"/>
            <a:ext cx="400050" cy="9601200"/>
            <a:chOff x="5454" y="0"/>
            <a:chExt cx="193" cy="4320"/>
          </a:xfrm>
        </p:grpSpPr>
        <p:sp>
          <p:nvSpPr>
            <p:cNvPr id="15370" name="Rectangle 4"/>
            <p:cNvSpPr>
              <a:spLocks noChangeArrowheads="1"/>
            </p:cNvSpPr>
            <p:nvPr/>
          </p:nvSpPr>
          <p:spPr bwMode="auto">
            <a:xfrm rot="10800000">
              <a:off x="5511" y="0"/>
              <a:ext cx="91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3366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5371" name="Rectangle 5"/>
            <p:cNvSpPr>
              <a:spLocks noChangeArrowheads="1"/>
            </p:cNvSpPr>
            <p:nvPr/>
          </p:nvSpPr>
          <p:spPr bwMode="auto">
            <a:xfrm rot="10800000">
              <a:off x="5590" y="0"/>
              <a:ext cx="57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5372" name="Rectangle 6"/>
            <p:cNvSpPr>
              <a:spLocks noChangeArrowheads="1"/>
            </p:cNvSpPr>
            <p:nvPr/>
          </p:nvSpPr>
          <p:spPr bwMode="auto">
            <a:xfrm rot="10800000">
              <a:off x="5454" y="0"/>
              <a:ext cx="57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aphicFrame>
        <p:nvGraphicFramePr>
          <p:cNvPr id="15365" name="Object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991975" y="0"/>
          <a:ext cx="809625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CorelDRAW" r:id="rId3" imgW="810768" imgH="950976" progId="">
                  <p:embed/>
                </p:oleObj>
              </mc:Choice>
              <mc:Fallback>
                <p:oleObj name="CorelDRAW" r:id="rId3" imgW="810768" imgH="950976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91975" y="0"/>
                        <a:ext cx="809625" cy="116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20688" y="266700"/>
          <a:ext cx="35718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CorelDRAW" r:id="rId5" imgW="810768" imgH="950976" progId="">
                  <p:embed/>
                </p:oleObj>
              </mc:Choice>
              <mc:Fallback>
                <p:oleObj name="CorelDRAW" r:id="rId5" imgW="810768" imgH="950976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266700"/>
                        <a:ext cx="357187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7" name="Picture 2" descr="заставка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28" name="Rectangle 36"/>
          <p:cNvSpPr>
            <a:spLocks noChangeArrowheads="1"/>
          </p:cNvSpPr>
          <p:nvPr/>
        </p:nvSpPr>
        <p:spPr bwMode="auto">
          <a:xfrm>
            <a:off x="496888" y="3576638"/>
            <a:ext cx="11945937" cy="329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06" tIns="45703" rIns="91406" bIns="45703">
            <a:spAutoFit/>
          </a:bodyPr>
          <a:lstStyle/>
          <a:p>
            <a:pPr algn="ctr" defTabSz="1277938"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СТРУКТУРА И СОДЕРЖАНИЕ</a:t>
            </a:r>
            <a:r>
              <a:rPr lang="ru-RU" sz="43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/>
            </a:r>
            <a:br>
              <a:rPr lang="ru-RU" sz="43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endParaRPr lang="ru-RU" sz="43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 defTabSz="1277938">
              <a:defRPr/>
            </a:pPr>
            <a:r>
              <a:rPr lang="ru-RU" sz="43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ПАСПОРТА ОБЪЕКТА </a:t>
            </a:r>
          </a:p>
          <a:p>
            <a:pPr algn="ctr" defTabSz="1277938">
              <a:defRPr/>
            </a:pPr>
            <a:r>
              <a:rPr lang="ru-RU" sz="43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СИСТЕМЫ СОЦИАЛЬНОЙ ЗАЩИТЫ </a:t>
            </a:r>
            <a:r>
              <a:rPr lang="ru-RU" sz="4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НАСЕЛЕНИЯ (образовательного учреждения)</a:t>
            </a:r>
            <a:endParaRPr lang="ru-RU" sz="43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5369" name="TextBox 31"/>
          <p:cNvSpPr txBox="1">
            <a:spLocks noChangeArrowheads="1"/>
          </p:cNvSpPr>
          <p:nvPr/>
        </p:nvSpPr>
        <p:spPr bwMode="auto">
          <a:xfrm>
            <a:off x="3900488" y="1157288"/>
            <a:ext cx="6148222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ru-RU" sz="5500" b="1" dirty="0">
                <a:solidFill>
                  <a:srgbClr val="FFFF00"/>
                </a:solidFill>
                <a:latin typeface="Times New Roman" pitchFamily="18" charset="0"/>
              </a:rPr>
              <a:t>Приложение </a:t>
            </a:r>
            <a:r>
              <a:rPr lang="ru-RU" sz="5500" b="1">
                <a:solidFill>
                  <a:srgbClr val="FFFF00"/>
                </a:solidFill>
                <a:latin typeface="Times New Roman" pitchFamily="18" charset="0"/>
              </a:rPr>
              <a:t>№ </a:t>
            </a:r>
            <a:r>
              <a:rPr lang="ru-RU" sz="5500" b="1" smtClean="0">
                <a:solidFill>
                  <a:srgbClr val="FFFF00"/>
                </a:solidFill>
                <a:latin typeface="Times New Roman" pitchFamily="18" charset="0"/>
              </a:rPr>
              <a:t>1.5</a:t>
            </a:r>
            <a:endParaRPr lang="ru-RU" sz="55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855913"/>
            <a:ext cx="12801600" cy="3365500"/>
          </a:xfrm>
          <a:effectLst>
            <a:outerShdw dist="107763" dir="2700000" algn="ctr" rotWithShape="0">
              <a:schemeClr val="tx1">
                <a:alpha val="50000"/>
              </a:schemeClr>
            </a:outerShdw>
          </a:effectLst>
        </p:spPr>
        <p:txBody>
          <a:bodyPr lIns="127908" tIns="63959" rIns="127908" bIns="63959"/>
          <a:lstStyle/>
          <a:p>
            <a:pPr defTabSz="1277938" eaLnBrk="1" hangingPunct="1">
              <a:defRPr/>
            </a:pPr>
            <a:endParaRPr lang="ru-RU" sz="5500" b="1" i="1" u="sng" smtClean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6387" name="Group 5"/>
          <p:cNvGrpSpPr>
            <a:grpSpLocks/>
          </p:cNvGrpSpPr>
          <p:nvPr/>
        </p:nvGrpSpPr>
        <p:grpSpPr bwMode="auto">
          <a:xfrm>
            <a:off x="42863" y="157163"/>
            <a:ext cx="2335212" cy="2019300"/>
            <a:chOff x="373" y="1752"/>
            <a:chExt cx="1786" cy="1388"/>
          </a:xfrm>
        </p:grpSpPr>
        <p:sp>
          <p:nvSpPr>
            <p:cNvPr id="16397" name="AutoShape 6"/>
            <p:cNvSpPr>
              <a:spLocks noChangeArrowheads="1"/>
            </p:cNvSpPr>
            <p:nvPr/>
          </p:nvSpPr>
          <p:spPr bwMode="auto">
            <a:xfrm>
              <a:off x="441" y="1819"/>
              <a:ext cx="75" cy="247"/>
            </a:xfrm>
            <a:prstGeom prst="can">
              <a:avLst>
                <a:gd name="adj" fmla="val 3202"/>
              </a:avLst>
            </a:prstGeom>
            <a:gradFill rotWithShape="0">
              <a:gsLst>
                <a:gs pos="0">
                  <a:srgbClr val="B77113"/>
                </a:gs>
                <a:gs pos="50000">
                  <a:srgbClr val="D6AD84"/>
                </a:gs>
                <a:gs pos="100000">
                  <a:srgbClr val="B77113"/>
                </a:gs>
              </a:gsLst>
              <a:lin ang="0" scaled="1"/>
            </a:gradFill>
            <a:ln w="3175">
              <a:solidFill>
                <a:srgbClr val="CC99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6398" name="Freeform 7"/>
            <p:cNvSpPr>
              <a:spLocks/>
            </p:cNvSpPr>
            <p:nvPr/>
          </p:nvSpPr>
          <p:spPr bwMode="auto">
            <a:xfrm>
              <a:off x="489" y="1759"/>
              <a:ext cx="764" cy="246"/>
            </a:xfrm>
            <a:custGeom>
              <a:avLst/>
              <a:gdLst>
                <a:gd name="T0" fmla="*/ 0 w 1193"/>
                <a:gd name="T1" fmla="*/ 0 h 973"/>
                <a:gd name="T2" fmla="*/ 1 w 1193"/>
                <a:gd name="T3" fmla="*/ 0 h 973"/>
                <a:gd name="T4" fmla="*/ 1 w 1193"/>
                <a:gd name="T5" fmla="*/ 0 h 973"/>
                <a:gd name="T6" fmla="*/ 1 w 1193"/>
                <a:gd name="T7" fmla="*/ 0 h 973"/>
                <a:gd name="T8" fmla="*/ 1 w 1193"/>
                <a:gd name="T9" fmla="*/ 0 h 973"/>
                <a:gd name="T10" fmla="*/ 1 w 1193"/>
                <a:gd name="T11" fmla="*/ 0 h 973"/>
                <a:gd name="T12" fmla="*/ 1 w 1193"/>
                <a:gd name="T13" fmla="*/ 0 h 973"/>
                <a:gd name="T14" fmla="*/ 1 w 1193"/>
                <a:gd name="T15" fmla="*/ 0 h 973"/>
                <a:gd name="T16" fmla="*/ 1 w 1193"/>
                <a:gd name="T17" fmla="*/ 0 h 973"/>
                <a:gd name="T18" fmla="*/ 1 w 1193"/>
                <a:gd name="T19" fmla="*/ 0 h 973"/>
                <a:gd name="T20" fmla="*/ 1 w 1193"/>
                <a:gd name="T21" fmla="*/ 0 h 973"/>
                <a:gd name="T22" fmla="*/ 1 w 1193"/>
                <a:gd name="T23" fmla="*/ 0 h 973"/>
                <a:gd name="T24" fmla="*/ 1 w 1193"/>
                <a:gd name="T25" fmla="*/ 0 h 973"/>
                <a:gd name="T26" fmla="*/ 1 w 1193"/>
                <a:gd name="T27" fmla="*/ 0 h 973"/>
                <a:gd name="T28" fmla="*/ 1 w 1193"/>
                <a:gd name="T29" fmla="*/ 0 h 973"/>
                <a:gd name="T30" fmla="*/ 1 w 1193"/>
                <a:gd name="T31" fmla="*/ 0 h 973"/>
                <a:gd name="T32" fmla="*/ 1 w 1193"/>
                <a:gd name="T33" fmla="*/ 0 h 973"/>
                <a:gd name="T34" fmla="*/ 1 w 1193"/>
                <a:gd name="T35" fmla="*/ 0 h 973"/>
                <a:gd name="T36" fmla="*/ 1 w 1193"/>
                <a:gd name="T37" fmla="*/ 0 h 973"/>
                <a:gd name="T38" fmla="*/ 1 w 1193"/>
                <a:gd name="T39" fmla="*/ 0 h 973"/>
                <a:gd name="T40" fmla="*/ 1 w 1193"/>
                <a:gd name="T41" fmla="*/ 0 h 973"/>
                <a:gd name="T42" fmla="*/ 1 w 1193"/>
                <a:gd name="T43" fmla="*/ 0 h 973"/>
                <a:gd name="T44" fmla="*/ 1 w 1193"/>
                <a:gd name="T45" fmla="*/ 0 h 973"/>
                <a:gd name="T46" fmla="*/ 1 w 1193"/>
                <a:gd name="T47" fmla="*/ 0 h 973"/>
                <a:gd name="T48" fmla="*/ 1 w 1193"/>
                <a:gd name="T49" fmla="*/ 0 h 973"/>
                <a:gd name="T50" fmla="*/ 1 w 1193"/>
                <a:gd name="T51" fmla="*/ 0 h 973"/>
                <a:gd name="T52" fmla="*/ 1 w 1193"/>
                <a:gd name="T53" fmla="*/ 0 h 973"/>
                <a:gd name="T54" fmla="*/ 1 w 1193"/>
                <a:gd name="T55" fmla="*/ 0 h 973"/>
                <a:gd name="T56" fmla="*/ 1 w 1193"/>
                <a:gd name="T57" fmla="*/ 0 h 973"/>
                <a:gd name="T58" fmla="*/ 1 w 1193"/>
                <a:gd name="T59" fmla="*/ 0 h 973"/>
                <a:gd name="T60" fmla="*/ 1 w 1193"/>
                <a:gd name="T61" fmla="*/ 0 h 973"/>
                <a:gd name="T62" fmla="*/ 1 w 1193"/>
                <a:gd name="T63" fmla="*/ 0 h 973"/>
                <a:gd name="T64" fmla="*/ 1 w 1193"/>
                <a:gd name="T65" fmla="*/ 0 h 973"/>
                <a:gd name="T66" fmla="*/ 1 w 1193"/>
                <a:gd name="T67" fmla="*/ 0 h 973"/>
                <a:gd name="T68" fmla="*/ 1 w 1193"/>
                <a:gd name="T69" fmla="*/ 0 h 973"/>
                <a:gd name="T70" fmla="*/ 1 w 1193"/>
                <a:gd name="T71" fmla="*/ 0 h 973"/>
                <a:gd name="T72" fmla="*/ 1 w 1193"/>
                <a:gd name="T73" fmla="*/ 0 h 973"/>
                <a:gd name="T74" fmla="*/ 1 w 1193"/>
                <a:gd name="T75" fmla="*/ 0 h 973"/>
                <a:gd name="T76" fmla="*/ 1 w 1193"/>
                <a:gd name="T77" fmla="*/ 0 h 973"/>
                <a:gd name="T78" fmla="*/ 1 w 1193"/>
                <a:gd name="T79" fmla="*/ 0 h 973"/>
                <a:gd name="T80" fmla="*/ 1 w 1193"/>
                <a:gd name="T81" fmla="*/ 0 h 973"/>
                <a:gd name="T82" fmla="*/ 1 w 1193"/>
                <a:gd name="T83" fmla="*/ 0 h 973"/>
                <a:gd name="T84" fmla="*/ 1 w 1193"/>
                <a:gd name="T85" fmla="*/ 0 h 973"/>
                <a:gd name="T86" fmla="*/ 0 w 1193"/>
                <a:gd name="T87" fmla="*/ 0 h 9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93"/>
                <a:gd name="T133" fmla="*/ 0 h 973"/>
                <a:gd name="T134" fmla="*/ 1193 w 1193"/>
                <a:gd name="T135" fmla="*/ 973 h 97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93" h="973">
                  <a:moveTo>
                    <a:pt x="0" y="169"/>
                  </a:moveTo>
                  <a:lnTo>
                    <a:pt x="36" y="134"/>
                  </a:lnTo>
                  <a:lnTo>
                    <a:pt x="74" y="106"/>
                  </a:lnTo>
                  <a:lnTo>
                    <a:pt x="120" y="79"/>
                  </a:lnTo>
                  <a:lnTo>
                    <a:pt x="181" y="48"/>
                  </a:lnTo>
                  <a:lnTo>
                    <a:pt x="248" y="21"/>
                  </a:lnTo>
                  <a:lnTo>
                    <a:pt x="320" y="8"/>
                  </a:lnTo>
                  <a:lnTo>
                    <a:pt x="378" y="4"/>
                  </a:lnTo>
                  <a:lnTo>
                    <a:pt x="451" y="0"/>
                  </a:lnTo>
                  <a:lnTo>
                    <a:pt x="542" y="0"/>
                  </a:lnTo>
                  <a:lnTo>
                    <a:pt x="622" y="4"/>
                  </a:lnTo>
                  <a:lnTo>
                    <a:pt x="710" y="17"/>
                  </a:lnTo>
                  <a:lnTo>
                    <a:pt x="764" y="29"/>
                  </a:lnTo>
                  <a:lnTo>
                    <a:pt x="827" y="58"/>
                  </a:lnTo>
                  <a:lnTo>
                    <a:pt x="893" y="89"/>
                  </a:lnTo>
                  <a:lnTo>
                    <a:pt x="935" y="120"/>
                  </a:lnTo>
                  <a:lnTo>
                    <a:pt x="931" y="126"/>
                  </a:lnTo>
                  <a:lnTo>
                    <a:pt x="972" y="202"/>
                  </a:lnTo>
                  <a:lnTo>
                    <a:pt x="976" y="227"/>
                  </a:lnTo>
                  <a:lnTo>
                    <a:pt x="985" y="304"/>
                  </a:lnTo>
                  <a:lnTo>
                    <a:pt x="1010" y="416"/>
                  </a:lnTo>
                  <a:lnTo>
                    <a:pt x="1038" y="532"/>
                  </a:lnTo>
                  <a:lnTo>
                    <a:pt x="1080" y="681"/>
                  </a:lnTo>
                  <a:lnTo>
                    <a:pt x="1143" y="838"/>
                  </a:lnTo>
                  <a:lnTo>
                    <a:pt x="1176" y="923"/>
                  </a:lnTo>
                  <a:lnTo>
                    <a:pt x="1193" y="973"/>
                  </a:lnTo>
                  <a:lnTo>
                    <a:pt x="1130" y="919"/>
                  </a:lnTo>
                  <a:lnTo>
                    <a:pt x="1068" y="869"/>
                  </a:lnTo>
                  <a:lnTo>
                    <a:pt x="976" y="816"/>
                  </a:lnTo>
                  <a:lnTo>
                    <a:pt x="873" y="767"/>
                  </a:lnTo>
                  <a:lnTo>
                    <a:pt x="777" y="730"/>
                  </a:lnTo>
                  <a:lnTo>
                    <a:pt x="677" y="703"/>
                  </a:lnTo>
                  <a:lnTo>
                    <a:pt x="569" y="681"/>
                  </a:lnTo>
                  <a:lnTo>
                    <a:pt x="456" y="677"/>
                  </a:lnTo>
                  <a:lnTo>
                    <a:pt x="344" y="691"/>
                  </a:lnTo>
                  <a:lnTo>
                    <a:pt x="229" y="713"/>
                  </a:lnTo>
                  <a:lnTo>
                    <a:pt x="124" y="744"/>
                  </a:lnTo>
                  <a:lnTo>
                    <a:pt x="128" y="686"/>
                  </a:lnTo>
                  <a:lnTo>
                    <a:pt x="120" y="597"/>
                  </a:lnTo>
                  <a:lnTo>
                    <a:pt x="99" y="493"/>
                  </a:lnTo>
                  <a:lnTo>
                    <a:pt x="78" y="399"/>
                  </a:lnTo>
                  <a:lnTo>
                    <a:pt x="48" y="304"/>
                  </a:lnTo>
                  <a:lnTo>
                    <a:pt x="19" y="219"/>
                  </a:lnTo>
                  <a:lnTo>
                    <a:pt x="0" y="169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399" name="Freeform 8"/>
            <p:cNvSpPr>
              <a:spLocks/>
            </p:cNvSpPr>
            <p:nvPr/>
          </p:nvSpPr>
          <p:spPr bwMode="auto">
            <a:xfrm>
              <a:off x="485" y="2382"/>
              <a:ext cx="980" cy="246"/>
            </a:xfrm>
            <a:custGeom>
              <a:avLst/>
              <a:gdLst>
                <a:gd name="T0" fmla="*/ 1 w 1532"/>
                <a:gd name="T1" fmla="*/ 0 h 807"/>
                <a:gd name="T2" fmla="*/ 1 w 1532"/>
                <a:gd name="T3" fmla="*/ 0 h 807"/>
                <a:gd name="T4" fmla="*/ 1 w 1532"/>
                <a:gd name="T5" fmla="*/ 0 h 807"/>
                <a:gd name="T6" fmla="*/ 1 w 1532"/>
                <a:gd name="T7" fmla="*/ 0 h 807"/>
                <a:gd name="T8" fmla="*/ 1 w 1532"/>
                <a:gd name="T9" fmla="*/ 0 h 807"/>
                <a:gd name="T10" fmla="*/ 1 w 1532"/>
                <a:gd name="T11" fmla="*/ 0 h 807"/>
                <a:gd name="T12" fmla="*/ 1 w 1532"/>
                <a:gd name="T13" fmla="*/ 0 h 807"/>
                <a:gd name="T14" fmla="*/ 1 w 1532"/>
                <a:gd name="T15" fmla="*/ 0 h 807"/>
                <a:gd name="T16" fmla="*/ 1 w 1532"/>
                <a:gd name="T17" fmla="*/ 0 h 807"/>
                <a:gd name="T18" fmla="*/ 1 w 1532"/>
                <a:gd name="T19" fmla="*/ 0 h 807"/>
                <a:gd name="T20" fmla="*/ 1 w 1532"/>
                <a:gd name="T21" fmla="*/ 0 h 807"/>
                <a:gd name="T22" fmla="*/ 1 w 1532"/>
                <a:gd name="T23" fmla="*/ 0 h 807"/>
                <a:gd name="T24" fmla="*/ 1 w 1532"/>
                <a:gd name="T25" fmla="*/ 0 h 807"/>
                <a:gd name="T26" fmla="*/ 1 w 1532"/>
                <a:gd name="T27" fmla="*/ 0 h 807"/>
                <a:gd name="T28" fmla="*/ 1 w 1532"/>
                <a:gd name="T29" fmla="*/ 0 h 807"/>
                <a:gd name="T30" fmla="*/ 1 w 1532"/>
                <a:gd name="T31" fmla="*/ 0 h 807"/>
                <a:gd name="T32" fmla="*/ 1 w 1532"/>
                <a:gd name="T33" fmla="*/ 0 h 807"/>
                <a:gd name="T34" fmla="*/ 1 w 1532"/>
                <a:gd name="T35" fmla="*/ 0 h 807"/>
                <a:gd name="T36" fmla="*/ 1 w 1532"/>
                <a:gd name="T37" fmla="*/ 0 h 807"/>
                <a:gd name="T38" fmla="*/ 1 w 1532"/>
                <a:gd name="T39" fmla="*/ 0 h 807"/>
                <a:gd name="T40" fmla="*/ 1 w 1532"/>
                <a:gd name="T41" fmla="*/ 0 h 807"/>
                <a:gd name="T42" fmla="*/ 1 w 1532"/>
                <a:gd name="T43" fmla="*/ 0 h 807"/>
                <a:gd name="T44" fmla="*/ 0 w 1532"/>
                <a:gd name="T45" fmla="*/ 0 h 807"/>
                <a:gd name="T46" fmla="*/ 1 w 1532"/>
                <a:gd name="T47" fmla="*/ 0 h 807"/>
                <a:gd name="T48" fmla="*/ 1 w 1532"/>
                <a:gd name="T49" fmla="*/ 0 h 807"/>
                <a:gd name="T50" fmla="*/ 1 w 1532"/>
                <a:gd name="T51" fmla="*/ 0 h 807"/>
                <a:gd name="T52" fmla="*/ 1 w 1532"/>
                <a:gd name="T53" fmla="*/ 0 h 807"/>
                <a:gd name="T54" fmla="*/ 1 w 1532"/>
                <a:gd name="T55" fmla="*/ 0 h 807"/>
                <a:gd name="T56" fmla="*/ 1 w 1532"/>
                <a:gd name="T57" fmla="*/ 0 h 80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532"/>
                <a:gd name="T88" fmla="*/ 0 h 807"/>
                <a:gd name="T89" fmla="*/ 1532 w 1532"/>
                <a:gd name="T90" fmla="*/ 807 h 80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532" h="807">
                  <a:moveTo>
                    <a:pt x="130" y="62"/>
                  </a:moveTo>
                  <a:lnTo>
                    <a:pt x="234" y="26"/>
                  </a:lnTo>
                  <a:lnTo>
                    <a:pt x="330" y="4"/>
                  </a:lnTo>
                  <a:lnTo>
                    <a:pt x="429" y="0"/>
                  </a:lnTo>
                  <a:lnTo>
                    <a:pt x="525" y="8"/>
                  </a:lnTo>
                  <a:lnTo>
                    <a:pt x="600" y="17"/>
                  </a:lnTo>
                  <a:lnTo>
                    <a:pt x="713" y="53"/>
                  </a:lnTo>
                  <a:lnTo>
                    <a:pt x="958" y="129"/>
                  </a:lnTo>
                  <a:lnTo>
                    <a:pt x="1091" y="179"/>
                  </a:lnTo>
                  <a:lnTo>
                    <a:pt x="1302" y="273"/>
                  </a:lnTo>
                  <a:lnTo>
                    <a:pt x="1411" y="393"/>
                  </a:lnTo>
                  <a:lnTo>
                    <a:pt x="1532" y="807"/>
                  </a:lnTo>
                  <a:lnTo>
                    <a:pt x="1510" y="771"/>
                  </a:lnTo>
                  <a:lnTo>
                    <a:pt x="1457" y="741"/>
                  </a:lnTo>
                  <a:lnTo>
                    <a:pt x="1377" y="686"/>
                  </a:lnTo>
                  <a:lnTo>
                    <a:pt x="1257" y="636"/>
                  </a:lnTo>
                  <a:lnTo>
                    <a:pt x="1112" y="591"/>
                  </a:lnTo>
                  <a:lnTo>
                    <a:pt x="921" y="543"/>
                  </a:lnTo>
                  <a:lnTo>
                    <a:pt x="775" y="529"/>
                  </a:lnTo>
                  <a:lnTo>
                    <a:pt x="588" y="520"/>
                  </a:lnTo>
                  <a:lnTo>
                    <a:pt x="392" y="556"/>
                  </a:lnTo>
                  <a:lnTo>
                    <a:pt x="192" y="606"/>
                  </a:lnTo>
                  <a:lnTo>
                    <a:pt x="0" y="653"/>
                  </a:lnTo>
                  <a:lnTo>
                    <a:pt x="38" y="585"/>
                  </a:lnTo>
                  <a:lnTo>
                    <a:pt x="68" y="495"/>
                  </a:lnTo>
                  <a:lnTo>
                    <a:pt x="89" y="408"/>
                  </a:lnTo>
                  <a:lnTo>
                    <a:pt x="109" y="295"/>
                  </a:lnTo>
                  <a:lnTo>
                    <a:pt x="126" y="197"/>
                  </a:lnTo>
                  <a:lnTo>
                    <a:pt x="130" y="62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0" name="Freeform 9"/>
            <p:cNvSpPr>
              <a:spLocks/>
            </p:cNvSpPr>
            <p:nvPr/>
          </p:nvSpPr>
          <p:spPr bwMode="auto">
            <a:xfrm>
              <a:off x="1705" y="2340"/>
              <a:ext cx="138" cy="251"/>
            </a:xfrm>
            <a:custGeom>
              <a:avLst/>
              <a:gdLst>
                <a:gd name="T0" fmla="*/ 1 w 216"/>
                <a:gd name="T1" fmla="*/ 0 h 686"/>
                <a:gd name="T2" fmla="*/ 1 w 216"/>
                <a:gd name="T3" fmla="*/ 0 h 686"/>
                <a:gd name="T4" fmla="*/ 1 w 216"/>
                <a:gd name="T5" fmla="*/ 0 h 686"/>
                <a:gd name="T6" fmla="*/ 1 w 216"/>
                <a:gd name="T7" fmla="*/ 0 h 686"/>
                <a:gd name="T8" fmla="*/ 1 w 216"/>
                <a:gd name="T9" fmla="*/ 0 h 686"/>
                <a:gd name="T10" fmla="*/ 1 w 216"/>
                <a:gd name="T11" fmla="*/ 0 h 686"/>
                <a:gd name="T12" fmla="*/ 1 w 216"/>
                <a:gd name="T13" fmla="*/ 0 h 686"/>
                <a:gd name="T14" fmla="*/ 0 w 216"/>
                <a:gd name="T15" fmla="*/ 0 h 686"/>
                <a:gd name="T16" fmla="*/ 1 w 216"/>
                <a:gd name="T17" fmla="*/ 0 h 686"/>
                <a:gd name="T18" fmla="*/ 1 w 216"/>
                <a:gd name="T19" fmla="*/ 0 h 686"/>
                <a:gd name="T20" fmla="*/ 1 w 216"/>
                <a:gd name="T21" fmla="*/ 0 h 68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6"/>
                <a:gd name="T34" fmla="*/ 0 h 686"/>
                <a:gd name="T35" fmla="*/ 216 w 216"/>
                <a:gd name="T36" fmla="*/ 686 h 68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6" h="686">
                  <a:moveTo>
                    <a:pt x="208" y="673"/>
                  </a:moveTo>
                  <a:lnTo>
                    <a:pt x="216" y="615"/>
                  </a:lnTo>
                  <a:lnTo>
                    <a:pt x="216" y="493"/>
                  </a:lnTo>
                  <a:lnTo>
                    <a:pt x="216" y="351"/>
                  </a:lnTo>
                  <a:lnTo>
                    <a:pt x="204" y="231"/>
                  </a:lnTo>
                  <a:lnTo>
                    <a:pt x="194" y="103"/>
                  </a:lnTo>
                  <a:lnTo>
                    <a:pt x="74" y="58"/>
                  </a:lnTo>
                  <a:lnTo>
                    <a:pt x="0" y="0"/>
                  </a:lnTo>
                  <a:lnTo>
                    <a:pt x="11" y="163"/>
                  </a:lnTo>
                  <a:lnTo>
                    <a:pt x="83" y="450"/>
                  </a:lnTo>
                  <a:lnTo>
                    <a:pt x="207" y="686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1" name="Freeform 10"/>
            <p:cNvSpPr>
              <a:spLocks/>
            </p:cNvSpPr>
            <p:nvPr/>
          </p:nvSpPr>
          <p:spPr bwMode="auto">
            <a:xfrm>
              <a:off x="1083" y="1827"/>
              <a:ext cx="166" cy="247"/>
            </a:xfrm>
            <a:custGeom>
              <a:avLst/>
              <a:gdLst>
                <a:gd name="T0" fmla="*/ 0 w 256"/>
                <a:gd name="T1" fmla="*/ 0 h 776"/>
                <a:gd name="T2" fmla="*/ 1 w 256"/>
                <a:gd name="T3" fmla="*/ 0 h 776"/>
                <a:gd name="T4" fmla="*/ 1 w 256"/>
                <a:gd name="T5" fmla="*/ 0 h 776"/>
                <a:gd name="T6" fmla="*/ 1 w 256"/>
                <a:gd name="T7" fmla="*/ 0 h 776"/>
                <a:gd name="T8" fmla="*/ 1 w 256"/>
                <a:gd name="T9" fmla="*/ 0 h 776"/>
                <a:gd name="T10" fmla="*/ 1 w 256"/>
                <a:gd name="T11" fmla="*/ 0 h 776"/>
                <a:gd name="T12" fmla="*/ 1 w 256"/>
                <a:gd name="T13" fmla="*/ 0 h 776"/>
                <a:gd name="T14" fmla="*/ 1 w 256"/>
                <a:gd name="T15" fmla="*/ 0 h 776"/>
                <a:gd name="T16" fmla="*/ 1 w 256"/>
                <a:gd name="T17" fmla="*/ 0 h 776"/>
                <a:gd name="T18" fmla="*/ 1 w 256"/>
                <a:gd name="T19" fmla="*/ 0 h 776"/>
                <a:gd name="T20" fmla="*/ 1 w 256"/>
                <a:gd name="T21" fmla="*/ 0 h 776"/>
                <a:gd name="T22" fmla="*/ 1 w 256"/>
                <a:gd name="T23" fmla="*/ 0 h 776"/>
                <a:gd name="T24" fmla="*/ 1 w 256"/>
                <a:gd name="T25" fmla="*/ 0 h 776"/>
                <a:gd name="T26" fmla="*/ 1 w 256"/>
                <a:gd name="T27" fmla="*/ 0 h 776"/>
                <a:gd name="T28" fmla="*/ 1 w 256"/>
                <a:gd name="T29" fmla="*/ 0 h 776"/>
                <a:gd name="T30" fmla="*/ 1 w 256"/>
                <a:gd name="T31" fmla="*/ 0 h 776"/>
                <a:gd name="T32" fmla="*/ 1 w 256"/>
                <a:gd name="T33" fmla="*/ 0 h 776"/>
                <a:gd name="T34" fmla="*/ 1 w 256"/>
                <a:gd name="T35" fmla="*/ 0 h 776"/>
                <a:gd name="T36" fmla="*/ 1 w 256"/>
                <a:gd name="T37" fmla="*/ 0 h 776"/>
                <a:gd name="T38" fmla="*/ 1 w 256"/>
                <a:gd name="T39" fmla="*/ 0 h 776"/>
                <a:gd name="T40" fmla="*/ 1 w 256"/>
                <a:gd name="T41" fmla="*/ 0 h 776"/>
                <a:gd name="T42" fmla="*/ 1 w 256"/>
                <a:gd name="T43" fmla="*/ 0 h 776"/>
                <a:gd name="T44" fmla="*/ 0 w 256"/>
                <a:gd name="T45" fmla="*/ 0 h 77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56"/>
                <a:gd name="T70" fmla="*/ 0 h 776"/>
                <a:gd name="T71" fmla="*/ 256 w 256"/>
                <a:gd name="T72" fmla="*/ 776 h 77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56" h="776">
                  <a:moveTo>
                    <a:pt x="0" y="0"/>
                  </a:moveTo>
                  <a:lnTo>
                    <a:pt x="41" y="35"/>
                  </a:lnTo>
                  <a:lnTo>
                    <a:pt x="74" y="54"/>
                  </a:lnTo>
                  <a:lnTo>
                    <a:pt x="89" y="68"/>
                  </a:lnTo>
                  <a:lnTo>
                    <a:pt x="111" y="82"/>
                  </a:lnTo>
                  <a:lnTo>
                    <a:pt x="136" y="90"/>
                  </a:lnTo>
                  <a:lnTo>
                    <a:pt x="164" y="99"/>
                  </a:lnTo>
                  <a:lnTo>
                    <a:pt x="214" y="104"/>
                  </a:lnTo>
                  <a:lnTo>
                    <a:pt x="256" y="107"/>
                  </a:lnTo>
                  <a:lnTo>
                    <a:pt x="244" y="224"/>
                  </a:lnTo>
                  <a:lnTo>
                    <a:pt x="218" y="392"/>
                  </a:lnTo>
                  <a:lnTo>
                    <a:pt x="214" y="494"/>
                  </a:lnTo>
                  <a:lnTo>
                    <a:pt x="218" y="533"/>
                  </a:lnTo>
                  <a:lnTo>
                    <a:pt x="214" y="597"/>
                  </a:lnTo>
                  <a:lnTo>
                    <a:pt x="227" y="776"/>
                  </a:lnTo>
                  <a:lnTo>
                    <a:pt x="186" y="687"/>
                  </a:lnTo>
                  <a:lnTo>
                    <a:pt x="133" y="547"/>
                  </a:lnTo>
                  <a:lnTo>
                    <a:pt x="86" y="405"/>
                  </a:lnTo>
                  <a:lnTo>
                    <a:pt x="65" y="323"/>
                  </a:lnTo>
                  <a:lnTo>
                    <a:pt x="53" y="283"/>
                  </a:lnTo>
                  <a:lnTo>
                    <a:pt x="41" y="234"/>
                  </a:lnTo>
                  <a:lnTo>
                    <a:pt x="4" y="99"/>
                  </a:lnTo>
                  <a:lnTo>
                    <a:pt x="0" y="6"/>
                  </a:lnTo>
                </a:path>
              </a:pathLst>
            </a:custGeom>
            <a:solidFill>
              <a:srgbClr val="F8F8F8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2" name="Freeform 11"/>
            <p:cNvSpPr>
              <a:spLocks/>
            </p:cNvSpPr>
            <p:nvPr/>
          </p:nvSpPr>
          <p:spPr bwMode="auto">
            <a:xfrm>
              <a:off x="1792" y="2104"/>
              <a:ext cx="248" cy="247"/>
            </a:xfrm>
            <a:custGeom>
              <a:avLst/>
              <a:gdLst>
                <a:gd name="T0" fmla="*/ 1 w 387"/>
                <a:gd name="T1" fmla="*/ 0 h 747"/>
                <a:gd name="T2" fmla="*/ 1 w 387"/>
                <a:gd name="T3" fmla="*/ 0 h 747"/>
                <a:gd name="T4" fmla="*/ 1 w 387"/>
                <a:gd name="T5" fmla="*/ 0 h 747"/>
                <a:gd name="T6" fmla="*/ 1 w 387"/>
                <a:gd name="T7" fmla="*/ 0 h 747"/>
                <a:gd name="T8" fmla="*/ 1 w 387"/>
                <a:gd name="T9" fmla="*/ 0 h 747"/>
                <a:gd name="T10" fmla="*/ 1 w 387"/>
                <a:gd name="T11" fmla="*/ 0 h 747"/>
                <a:gd name="T12" fmla="*/ 1 w 387"/>
                <a:gd name="T13" fmla="*/ 0 h 747"/>
                <a:gd name="T14" fmla="*/ 1 w 387"/>
                <a:gd name="T15" fmla="*/ 0 h 747"/>
                <a:gd name="T16" fmla="*/ 1 w 387"/>
                <a:gd name="T17" fmla="*/ 0 h 747"/>
                <a:gd name="T18" fmla="*/ 1 w 387"/>
                <a:gd name="T19" fmla="*/ 0 h 747"/>
                <a:gd name="T20" fmla="*/ 1 w 387"/>
                <a:gd name="T21" fmla="*/ 0 h 747"/>
                <a:gd name="T22" fmla="*/ 1 w 387"/>
                <a:gd name="T23" fmla="*/ 0 h 747"/>
                <a:gd name="T24" fmla="*/ 0 w 387"/>
                <a:gd name="T25" fmla="*/ 0 h 747"/>
                <a:gd name="T26" fmla="*/ 1 w 387"/>
                <a:gd name="T27" fmla="*/ 0 h 747"/>
                <a:gd name="T28" fmla="*/ 1 w 387"/>
                <a:gd name="T29" fmla="*/ 0 h 747"/>
                <a:gd name="T30" fmla="*/ 1 w 387"/>
                <a:gd name="T31" fmla="*/ 0 h 747"/>
                <a:gd name="T32" fmla="*/ 1 w 387"/>
                <a:gd name="T33" fmla="*/ 0 h 747"/>
                <a:gd name="T34" fmla="*/ 1 w 387"/>
                <a:gd name="T35" fmla="*/ 0 h 747"/>
                <a:gd name="T36" fmla="*/ 1 w 387"/>
                <a:gd name="T37" fmla="*/ 0 h 747"/>
                <a:gd name="T38" fmla="*/ 1 w 387"/>
                <a:gd name="T39" fmla="*/ 0 h 747"/>
                <a:gd name="T40" fmla="*/ 1 w 387"/>
                <a:gd name="T41" fmla="*/ 0 h 747"/>
                <a:gd name="T42" fmla="*/ 1 w 387"/>
                <a:gd name="T43" fmla="*/ 0 h 747"/>
                <a:gd name="T44" fmla="*/ 1 w 387"/>
                <a:gd name="T45" fmla="*/ 0 h 747"/>
                <a:gd name="T46" fmla="*/ 1 w 387"/>
                <a:gd name="T47" fmla="*/ 0 h 747"/>
                <a:gd name="T48" fmla="*/ 1 w 387"/>
                <a:gd name="T49" fmla="*/ 0 h 747"/>
                <a:gd name="T50" fmla="*/ 1 w 387"/>
                <a:gd name="T51" fmla="*/ 0 h 747"/>
                <a:gd name="T52" fmla="*/ 1 w 387"/>
                <a:gd name="T53" fmla="*/ 0 h 74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87"/>
                <a:gd name="T82" fmla="*/ 0 h 747"/>
                <a:gd name="T83" fmla="*/ 387 w 387"/>
                <a:gd name="T84" fmla="*/ 747 h 74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87" h="747">
                  <a:moveTo>
                    <a:pt x="387" y="686"/>
                  </a:moveTo>
                  <a:lnTo>
                    <a:pt x="303" y="660"/>
                  </a:lnTo>
                  <a:lnTo>
                    <a:pt x="232" y="660"/>
                  </a:lnTo>
                  <a:lnTo>
                    <a:pt x="158" y="663"/>
                  </a:lnTo>
                  <a:lnTo>
                    <a:pt x="86" y="694"/>
                  </a:lnTo>
                  <a:lnTo>
                    <a:pt x="59" y="747"/>
                  </a:lnTo>
                  <a:lnTo>
                    <a:pt x="36" y="655"/>
                  </a:lnTo>
                  <a:lnTo>
                    <a:pt x="30" y="591"/>
                  </a:lnTo>
                  <a:lnTo>
                    <a:pt x="13" y="498"/>
                  </a:lnTo>
                  <a:lnTo>
                    <a:pt x="11" y="403"/>
                  </a:lnTo>
                  <a:lnTo>
                    <a:pt x="11" y="299"/>
                  </a:lnTo>
                  <a:lnTo>
                    <a:pt x="4" y="206"/>
                  </a:lnTo>
                  <a:lnTo>
                    <a:pt x="0" y="116"/>
                  </a:lnTo>
                  <a:lnTo>
                    <a:pt x="13" y="56"/>
                  </a:lnTo>
                  <a:lnTo>
                    <a:pt x="79" y="26"/>
                  </a:lnTo>
                  <a:lnTo>
                    <a:pt x="199" y="12"/>
                  </a:lnTo>
                  <a:lnTo>
                    <a:pt x="269" y="0"/>
                  </a:lnTo>
                  <a:lnTo>
                    <a:pt x="370" y="21"/>
                  </a:lnTo>
                  <a:lnTo>
                    <a:pt x="336" y="94"/>
                  </a:lnTo>
                  <a:lnTo>
                    <a:pt x="333" y="170"/>
                  </a:lnTo>
                  <a:lnTo>
                    <a:pt x="324" y="237"/>
                  </a:lnTo>
                  <a:lnTo>
                    <a:pt x="324" y="299"/>
                  </a:lnTo>
                  <a:lnTo>
                    <a:pt x="320" y="378"/>
                  </a:lnTo>
                  <a:lnTo>
                    <a:pt x="333" y="451"/>
                  </a:lnTo>
                  <a:lnTo>
                    <a:pt x="345" y="525"/>
                  </a:lnTo>
                  <a:lnTo>
                    <a:pt x="365" y="597"/>
                  </a:lnTo>
                  <a:lnTo>
                    <a:pt x="387" y="686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3" name="Freeform 12"/>
            <p:cNvSpPr>
              <a:spLocks/>
            </p:cNvSpPr>
            <p:nvPr/>
          </p:nvSpPr>
          <p:spPr bwMode="auto">
            <a:xfrm>
              <a:off x="1826" y="2472"/>
              <a:ext cx="282" cy="247"/>
            </a:xfrm>
            <a:custGeom>
              <a:avLst/>
              <a:gdLst>
                <a:gd name="T0" fmla="*/ 1 w 441"/>
                <a:gd name="T1" fmla="*/ 1 h 487"/>
                <a:gd name="T2" fmla="*/ 1 w 441"/>
                <a:gd name="T3" fmla="*/ 1 h 487"/>
                <a:gd name="T4" fmla="*/ 1 w 441"/>
                <a:gd name="T5" fmla="*/ 1 h 487"/>
                <a:gd name="T6" fmla="*/ 1 w 441"/>
                <a:gd name="T7" fmla="*/ 1 h 487"/>
                <a:gd name="T8" fmla="*/ 1 w 441"/>
                <a:gd name="T9" fmla="*/ 1 h 487"/>
                <a:gd name="T10" fmla="*/ 1 w 441"/>
                <a:gd name="T11" fmla="*/ 1 h 487"/>
                <a:gd name="T12" fmla="*/ 1 w 441"/>
                <a:gd name="T13" fmla="*/ 0 h 487"/>
                <a:gd name="T14" fmla="*/ 1 w 441"/>
                <a:gd name="T15" fmla="*/ 1 h 487"/>
                <a:gd name="T16" fmla="*/ 1 w 441"/>
                <a:gd name="T17" fmla="*/ 1 h 487"/>
                <a:gd name="T18" fmla="*/ 0 w 441"/>
                <a:gd name="T19" fmla="*/ 1 h 487"/>
                <a:gd name="T20" fmla="*/ 1 w 441"/>
                <a:gd name="T21" fmla="*/ 1 h 487"/>
                <a:gd name="T22" fmla="*/ 1 w 441"/>
                <a:gd name="T23" fmla="*/ 1 h 487"/>
                <a:gd name="T24" fmla="*/ 1 w 441"/>
                <a:gd name="T25" fmla="*/ 1 h 487"/>
                <a:gd name="T26" fmla="*/ 1 w 441"/>
                <a:gd name="T27" fmla="*/ 1 h 487"/>
                <a:gd name="T28" fmla="*/ 1 w 441"/>
                <a:gd name="T29" fmla="*/ 1 h 487"/>
                <a:gd name="T30" fmla="*/ 1 w 441"/>
                <a:gd name="T31" fmla="*/ 1 h 487"/>
                <a:gd name="T32" fmla="*/ 1 w 441"/>
                <a:gd name="T33" fmla="*/ 1 h 487"/>
                <a:gd name="T34" fmla="*/ 1 w 441"/>
                <a:gd name="T35" fmla="*/ 1 h 487"/>
                <a:gd name="T36" fmla="*/ 1 w 441"/>
                <a:gd name="T37" fmla="*/ 1 h 487"/>
                <a:gd name="T38" fmla="*/ 1 w 441"/>
                <a:gd name="T39" fmla="*/ 1 h 487"/>
                <a:gd name="T40" fmla="*/ 1 w 441"/>
                <a:gd name="T41" fmla="*/ 1 h 48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1"/>
                <a:gd name="T64" fmla="*/ 0 h 487"/>
                <a:gd name="T65" fmla="*/ 441 w 441"/>
                <a:gd name="T66" fmla="*/ 487 h 48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1" h="487">
                  <a:moveTo>
                    <a:pt x="441" y="487"/>
                  </a:moveTo>
                  <a:lnTo>
                    <a:pt x="384" y="296"/>
                  </a:lnTo>
                  <a:lnTo>
                    <a:pt x="358" y="152"/>
                  </a:lnTo>
                  <a:lnTo>
                    <a:pt x="332" y="39"/>
                  </a:lnTo>
                  <a:lnTo>
                    <a:pt x="251" y="12"/>
                  </a:lnTo>
                  <a:lnTo>
                    <a:pt x="206" y="3"/>
                  </a:lnTo>
                  <a:lnTo>
                    <a:pt x="156" y="0"/>
                  </a:lnTo>
                  <a:lnTo>
                    <a:pt x="104" y="8"/>
                  </a:lnTo>
                  <a:lnTo>
                    <a:pt x="51" y="21"/>
                  </a:lnTo>
                  <a:lnTo>
                    <a:pt x="0" y="56"/>
                  </a:lnTo>
                  <a:lnTo>
                    <a:pt x="20" y="150"/>
                  </a:lnTo>
                  <a:lnTo>
                    <a:pt x="16" y="250"/>
                  </a:lnTo>
                  <a:lnTo>
                    <a:pt x="14" y="328"/>
                  </a:lnTo>
                  <a:lnTo>
                    <a:pt x="18" y="378"/>
                  </a:lnTo>
                  <a:lnTo>
                    <a:pt x="20" y="446"/>
                  </a:lnTo>
                  <a:lnTo>
                    <a:pt x="22" y="446"/>
                  </a:lnTo>
                  <a:lnTo>
                    <a:pt x="89" y="427"/>
                  </a:lnTo>
                  <a:lnTo>
                    <a:pt x="197" y="417"/>
                  </a:lnTo>
                  <a:lnTo>
                    <a:pt x="293" y="417"/>
                  </a:lnTo>
                  <a:lnTo>
                    <a:pt x="372" y="430"/>
                  </a:lnTo>
                  <a:lnTo>
                    <a:pt x="431" y="440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4" name="Freeform 13"/>
            <p:cNvSpPr>
              <a:spLocks/>
            </p:cNvSpPr>
            <p:nvPr/>
          </p:nvSpPr>
          <p:spPr bwMode="auto">
            <a:xfrm>
              <a:off x="1117" y="2709"/>
              <a:ext cx="354" cy="247"/>
            </a:xfrm>
            <a:custGeom>
              <a:avLst/>
              <a:gdLst>
                <a:gd name="T0" fmla="*/ 0 w 552"/>
                <a:gd name="T1" fmla="*/ 1 h 375"/>
                <a:gd name="T2" fmla="*/ 1 w 552"/>
                <a:gd name="T3" fmla="*/ 1 h 375"/>
                <a:gd name="T4" fmla="*/ 1 w 552"/>
                <a:gd name="T5" fmla="*/ 1 h 375"/>
                <a:gd name="T6" fmla="*/ 1 w 552"/>
                <a:gd name="T7" fmla="*/ 1 h 375"/>
                <a:gd name="T8" fmla="*/ 1 w 552"/>
                <a:gd name="T9" fmla="*/ 1 h 375"/>
                <a:gd name="T10" fmla="*/ 1 w 552"/>
                <a:gd name="T11" fmla="*/ 1 h 375"/>
                <a:gd name="T12" fmla="*/ 1 w 552"/>
                <a:gd name="T13" fmla="*/ 1 h 375"/>
                <a:gd name="T14" fmla="*/ 1 w 552"/>
                <a:gd name="T15" fmla="*/ 1 h 375"/>
                <a:gd name="T16" fmla="*/ 1 w 552"/>
                <a:gd name="T17" fmla="*/ 1 h 375"/>
                <a:gd name="T18" fmla="*/ 1 w 552"/>
                <a:gd name="T19" fmla="*/ 1 h 375"/>
                <a:gd name="T20" fmla="*/ 1 w 552"/>
                <a:gd name="T21" fmla="*/ 1 h 375"/>
                <a:gd name="T22" fmla="*/ 1 w 552"/>
                <a:gd name="T23" fmla="*/ 1 h 375"/>
                <a:gd name="T24" fmla="*/ 1 w 552"/>
                <a:gd name="T25" fmla="*/ 1 h 375"/>
                <a:gd name="T26" fmla="*/ 0 w 552"/>
                <a:gd name="T27" fmla="*/ 0 h 37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52"/>
                <a:gd name="T43" fmla="*/ 0 h 375"/>
                <a:gd name="T44" fmla="*/ 552 w 552"/>
                <a:gd name="T45" fmla="*/ 375 h 37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52" h="375">
                  <a:moveTo>
                    <a:pt x="0" y="2"/>
                  </a:moveTo>
                  <a:lnTo>
                    <a:pt x="19" y="375"/>
                  </a:lnTo>
                  <a:lnTo>
                    <a:pt x="82" y="336"/>
                  </a:lnTo>
                  <a:lnTo>
                    <a:pt x="132" y="297"/>
                  </a:lnTo>
                  <a:lnTo>
                    <a:pt x="224" y="280"/>
                  </a:lnTo>
                  <a:lnTo>
                    <a:pt x="299" y="297"/>
                  </a:lnTo>
                  <a:lnTo>
                    <a:pt x="382" y="306"/>
                  </a:lnTo>
                  <a:lnTo>
                    <a:pt x="487" y="319"/>
                  </a:lnTo>
                  <a:lnTo>
                    <a:pt x="547" y="284"/>
                  </a:lnTo>
                  <a:lnTo>
                    <a:pt x="552" y="223"/>
                  </a:lnTo>
                  <a:lnTo>
                    <a:pt x="489" y="194"/>
                  </a:lnTo>
                  <a:lnTo>
                    <a:pt x="344" y="99"/>
                  </a:lnTo>
                  <a:lnTo>
                    <a:pt x="187" y="52"/>
                  </a:lnTo>
                  <a:lnTo>
                    <a:pt x="0" y="0"/>
                  </a:lnTo>
                </a:path>
              </a:pathLst>
            </a:custGeom>
            <a:solidFill>
              <a:srgbClr val="CC0000"/>
            </a:solidFill>
            <a:ln w="6350" cap="rnd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5" name="Freeform 14"/>
            <p:cNvSpPr>
              <a:spLocks/>
            </p:cNvSpPr>
            <p:nvPr/>
          </p:nvSpPr>
          <p:spPr bwMode="auto">
            <a:xfrm>
              <a:off x="1784" y="2898"/>
              <a:ext cx="73" cy="242"/>
            </a:xfrm>
            <a:custGeom>
              <a:avLst/>
              <a:gdLst>
                <a:gd name="T0" fmla="*/ 0 w 84"/>
                <a:gd name="T1" fmla="*/ 1 h 196"/>
                <a:gd name="T2" fmla="*/ 1 w 84"/>
                <a:gd name="T3" fmla="*/ 0 h 196"/>
                <a:gd name="T4" fmla="*/ 1 w 84"/>
                <a:gd name="T5" fmla="*/ 1 h 196"/>
                <a:gd name="T6" fmla="*/ 1 w 84"/>
                <a:gd name="T7" fmla="*/ 1 h 196"/>
                <a:gd name="T8" fmla="*/ 1 w 84"/>
                <a:gd name="T9" fmla="*/ 1 h 1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96"/>
                <a:gd name="T17" fmla="*/ 84 w 84"/>
                <a:gd name="T18" fmla="*/ 196 h 1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96">
                  <a:moveTo>
                    <a:pt x="0" y="196"/>
                  </a:moveTo>
                  <a:lnTo>
                    <a:pt x="4" y="0"/>
                  </a:lnTo>
                  <a:lnTo>
                    <a:pt x="84" y="132"/>
                  </a:lnTo>
                  <a:lnTo>
                    <a:pt x="21" y="172"/>
                  </a:lnTo>
                  <a:lnTo>
                    <a:pt x="12" y="186"/>
                  </a:lnTo>
                </a:path>
              </a:pathLst>
            </a:custGeom>
            <a:solidFill>
              <a:srgbClr val="CC0000"/>
            </a:soli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6" name="Freeform 15"/>
            <p:cNvSpPr>
              <a:spLocks/>
            </p:cNvSpPr>
            <p:nvPr/>
          </p:nvSpPr>
          <p:spPr bwMode="auto">
            <a:xfrm>
              <a:off x="1131" y="2611"/>
              <a:ext cx="721" cy="246"/>
            </a:xfrm>
            <a:custGeom>
              <a:avLst/>
              <a:gdLst>
                <a:gd name="T0" fmla="*/ 1 w 1129"/>
                <a:gd name="T1" fmla="*/ 0 h 632"/>
                <a:gd name="T2" fmla="*/ 1 w 1129"/>
                <a:gd name="T3" fmla="*/ 0 h 632"/>
                <a:gd name="T4" fmla="*/ 1 w 1129"/>
                <a:gd name="T5" fmla="*/ 0 h 632"/>
                <a:gd name="T6" fmla="*/ 1 w 1129"/>
                <a:gd name="T7" fmla="*/ 0 h 632"/>
                <a:gd name="T8" fmla="*/ 1 w 1129"/>
                <a:gd name="T9" fmla="*/ 0 h 632"/>
                <a:gd name="T10" fmla="*/ 1 w 1129"/>
                <a:gd name="T11" fmla="*/ 0 h 632"/>
                <a:gd name="T12" fmla="*/ 1 w 1129"/>
                <a:gd name="T13" fmla="*/ 0 h 632"/>
                <a:gd name="T14" fmla="*/ 1 w 1129"/>
                <a:gd name="T15" fmla="*/ 0 h 632"/>
                <a:gd name="T16" fmla="*/ 1 w 1129"/>
                <a:gd name="T17" fmla="*/ 0 h 632"/>
                <a:gd name="T18" fmla="*/ 1 w 1129"/>
                <a:gd name="T19" fmla="*/ 0 h 632"/>
                <a:gd name="T20" fmla="*/ 1 w 1129"/>
                <a:gd name="T21" fmla="*/ 0 h 632"/>
                <a:gd name="T22" fmla="*/ 1 w 1129"/>
                <a:gd name="T23" fmla="*/ 0 h 632"/>
                <a:gd name="T24" fmla="*/ 1 w 1129"/>
                <a:gd name="T25" fmla="*/ 0 h 632"/>
                <a:gd name="T26" fmla="*/ 1 w 1129"/>
                <a:gd name="T27" fmla="*/ 0 h 632"/>
                <a:gd name="T28" fmla="*/ 1 w 1129"/>
                <a:gd name="T29" fmla="*/ 0 h 632"/>
                <a:gd name="T30" fmla="*/ 1 w 1129"/>
                <a:gd name="T31" fmla="*/ 0 h 632"/>
                <a:gd name="T32" fmla="*/ 1 w 1129"/>
                <a:gd name="T33" fmla="*/ 0 h 632"/>
                <a:gd name="T34" fmla="*/ 1 w 1129"/>
                <a:gd name="T35" fmla="*/ 0 h 632"/>
                <a:gd name="T36" fmla="*/ 1 w 1129"/>
                <a:gd name="T37" fmla="*/ 0 h 632"/>
                <a:gd name="T38" fmla="*/ 1 w 1129"/>
                <a:gd name="T39" fmla="*/ 0 h 632"/>
                <a:gd name="T40" fmla="*/ 0 w 1129"/>
                <a:gd name="T41" fmla="*/ 0 h 632"/>
                <a:gd name="T42" fmla="*/ 1 w 1129"/>
                <a:gd name="T43" fmla="*/ 0 h 632"/>
                <a:gd name="T44" fmla="*/ 1 w 1129"/>
                <a:gd name="T45" fmla="*/ 0 h 632"/>
                <a:gd name="T46" fmla="*/ 1 w 1129"/>
                <a:gd name="T47" fmla="*/ 0 h 632"/>
                <a:gd name="T48" fmla="*/ 1 w 1129"/>
                <a:gd name="T49" fmla="*/ 0 h 632"/>
                <a:gd name="T50" fmla="*/ 1 w 1129"/>
                <a:gd name="T51" fmla="*/ 0 h 632"/>
                <a:gd name="T52" fmla="*/ 1 w 1129"/>
                <a:gd name="T53" fmla="*/ 0 h 632"/>
                <a:gd name="T54" fmla="*/ 1 w 1129"/>
                <a:gd name="T55" fmla="*/ 0 h 632"/>
                <a:gd name="T56" fmla="*/ 1 w 1129"/>
                <a:gd name="T57" fmla="*/ 0 h 632"/>
                <a:gd name="T58" fmla="*/ 1 w 1129"/>
                <a:gd name="T59" fmla="*/ 0 h 632"/>
                <a:gd name="T60" fmla="*/ 1 w 1129"/>
                <a:gd name="T61" fmla="*/ 0 h 632"/>
                <a:gd name="T62" fmla="*/ 1 w 1129"/>
                <a:gd name="T63" fmla="*/ 0 h 632"/>
                <a:gd name="T64" fmla="*/ 1 w 1129"/>
                <a:gd name="T65" fmla="*/ 0 h 632"/>
                <a:gd name="T66" fmla="*/ 1 w 1129"/>
                <a:gd name="T67" fmla="*/ 0 h 632"/>
                <a:gd name="T68" fmla="*/ 1 w 1129"/>
                <a:gd name="T69" fmla="*/ 0 h 632"/>
                <a:gd name="T70" fmla="*/ 1 w 1129"/>
                <a:gd name="T71" fmla="*/ 0 h 6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29"/>
                <a:gd name="T109" fmla="*/ 0 h 632"/>
                <a:gd name="T110" fmla="*/ 1129 w 1129"/>
                <a:gd name="T111" fmla="*/ 632 h 63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29" h="632">
                  <a:moveTo>
                    <a:pt x="1121" y="622"/>
                  </a:moveTo>
                  <a:lnTo>
                    <a:pt x="1129" y="550"/>
                  </a:lnTo>
                  <a:lnTo>
                    <a:pt x="1123" y="422"/>
                  </a:lnTo>
                  <a:lnTo>
                    <a:pt x="1123" y="350"/>
                  </a:lnTo>
                  <a:lnTo>
                    <a:pt x="1123" y="262"/>
                  </a:lnTo>
                  <a:lnTo>
                    <a:pt x="1113" y="216"/>
                  </a:lnTo>
                  <a:lnTo>
                    <a:pt x="1089" y="176"/>
                  </a:lnTo>
                  <a:lnTo>
                    <a:pt x="1051" y="152"/>
                  </a:lnTo>
                  <a:lnTo>
                    <a:pt x="918" y="81"/>
                  </a:lnTo>
                  <a:lnTo>
                    <a:pt x="798" y="35"/>
                  </a:lnTo>
                  <a:lnTo>
                    <a:pt x="706" y="17"/>
                  </a:lnTo>
                  <a:lnTo>
                    <a:pt x="573" y="0"/>
                  </a:lnTo>
                  <a:lnTo>
                    <a:pt x="453" y="0"/>
                  </a:lnTo>
                  <a:lnTo>
                    <a:pt x="407" y="8"/>
                  </a:lnTo>
                  <a:lnTo>
                    <a:pt x="510" y="394"/>
                  </a:lnTo>
                  <a:lnTo>
                    <a:pt x="510" y="452"/>
                  </a:lnTo>
                  <a:lnTo>
                    <a:pt x="482" y="475"/>
                  </a:lnTo>
                  <a:lnTo>
                    <a:pt x="378" y="465"/>
                  </a:lnTo>
                  <a:lnTo>
                    <a:pt x="152" y="438"/>
                  </a:lnTo>
                  <a:lnTo>
                    <a:pt x="58" y="478"/>
                  </a:lnTo>
                  <a:lnTo>
                    <a:pt x="0" y="542"/>
                  </a:lnTo>
                  <a:lnTo>
                    <a:pt x="46" y="574"/>
                  </a:lnTo>
                  <a:lnTo>
                    <a:pt x="108" y="605"/>
                  </a:lnTo>
                  <a:lnTo>
                    <a:pt x="157" y="624"/>
                  </a:lnTo>
                  <a:lnTo>
                    <a:pt x="253" y="632"/>
                  </a:lnTo>
                  <a:lnTo>
                    <a:pt x="347" y="628"/>
                  </a:lnTo>
                  <a:lnTo>
                    <a:pt x="474" y="588"/>
                  </a:lnTo>
                  <a:lnTo>
                    <a:pt x="628" y="557"/>
                  </a:lnTo>
                  <a:lnTo>
                    <a:pt x="713" y="538"/>
                  </a:lnTo>
                  <a:lnTo>
                    <a:pt x="823" y="519"/>
                  </a:lnTo>
                  <a:lnTo>
                    <a:pt x="911" y="519"/>
                  </a:lnTo>
                  <a:lnTo>
                    <a:pt x="1019" y="532"/>
                  </a:lnTo>
                  <a:lnTo>
                    <a:pt x="1056" y="557"/>
                  </a:lnTo>
                  <a:lnTo>
                    <a:pt x="1094" y="588"/>
                  </a:lnTo>
                  <a:lnTo>
                    <a:pt x="1122" y="619"/>
                  </a:lnTo>
                  <a:lnTo>
                    <a:pt x="1123" y="622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7" name="Freeform 16"/>
            <p:cNvSpPr>
              <a:spLocks/>
            </p:cNvSpPr>
            <p:nvPr/>
          </p:nvSpPr>
          <p:spPr bwMode="auto">
            <a:xfrm>
              <a:off x="1794" y="2706"/>
              <a:ext cx="365" cy="246"/>
            </a:xfrm>
            <a:custGeom>
              <a:avLst/>
              <a:gdLst>
                <a:gd name="T0" fmla="*/ 1 w 572"/>
                <a:gd name="T1" fmla="*/ 0 h 553"/>
                <a:gd name="T2" fmla="*/ 1 w 572"/>
                <a:gd name="T3" fmla="*/ 0 h 553"/>
                <a:gd name="T4" fmla="*/ 1 w 572"/>
                <a:gd name="T5" fmla="*/ 0 h 553"/>
                <a:gd name="T6" fmla="*/ 1 w 572"/>
                <a:gd name="T7" fmla="*/ 0 h 553"/>
                <a:gd name="T8" fmla="*/ 1 w 572"/>
                <a:gd name="T9" fmla="*/ 0 h 553"/>
                <a:gd name="T10" fmla="*/ 1 w 572"/>
                <a:gd name="T11" fmla="*/ 0 h 553"/>
                <a:gd name="T12" fmla="*/ 1 w 572"/>
                <a:gd name="T13" fmla="*/ 0 h 553"/>
                <a:gd name="T14" fmla="*/ 1 w 572"/>
                <a:gd name="T15" fmla="*/ 0 h 553"/>
                <a:gd name="T16" fmla="*/ 1 w 572"/>
                <a:gd name="T17" fmla="*/ 0 h 553"/>
                <a:gd name="T18" fmla="*/ 1 w 572"/>
                <a:gd name="T19" fmla="*/ 0 h 553"/>
                <a:gd name="T20" fmla="*/ 1 w 572"/>
                <a:gd name="T21" fmla="*/ 0 h 553"/>
                <a:gd name="T22" fmla="*/ 1 w 572"/>
                <a:gd name="T23" fmla="*/ 0 h 553"/>
                <a:gd name="T24" fmla="*/ 1 w 572"/>
                <a:gd name="T25" fmla="*/ 0 h 553"/>
                <a:gd name="T26" fmla="*/ 1 w 572"/>
                <a:gd name="T27" fmla="*/ 0 h 553"/>
                <a:gd name="T28" fmla="*/ 1 w 572"/>
                <a:gd name="T29" fmla="*/ 0 h 553"/>
                <a:gd name="T30" fmla="*/ 1 w 572"/>
                <a:gd name="T31" fmla="*/ 0 h 553"/>
                <a:gd name="T32" fmla="*/ 1 w 572"/>
                <a:gd name="T33" fmla="*/ 0 h 553"/>
                <a:gd name="T34" fmla="*/ 1 w 572"/>
                <a:gd name="T35" fmla="*/ 0 h 553"/>
                <a:gd name="T36" fmla="*/ 1 w 572"/>
                <a:gd name="T37" fmla="*/ 0 h 553"/>
                <a:gd name="T38" fmla="*/ 1 w 572"/>
                <a:gd name="T39" fmla="*/ 0 h 553"/>
                <a:gd name="T40" fmla="*/ 1 w 572"/>
                <a:gd name="T41" fmla="*/ 0 h 553"/>
                <a:gd name="T42" fmla="*/ 1 w 572"/>
                <a:gd name="T43" fmla="*/ 0 h 553"/>
                <a:gd name="T44" fmla="*/ 0 w 572"/>
                <a:gd name="T45" fmla="*/ 0 h 553"/>
                <a:gd name="T46" fmla="*/ 1 w 572"/>
                <a:gd name="T47" fmla="*/ 0 h 553"/>
                <a:gd name="T48" fmla="*/ 1 w 572"/>
                <a:gd name="T49" fmla="*/ 0 h 553"/>
                <a:gd name="T50" fmla="*/ 1 w 572"/>
                <a:gd name="T51" fmla="*/ 0 h 553"/>
                <a:gd name="T52" fmla="*/ 1 w 572"/>
                <a:gd name="T53" fmla="*/ 0 h 553"/>
                <a:gd name="T54" fmla="*/ 1 w 572"/>
                <a:gd name="T55" fmla="*/ 0 h 553"/>
                <a:gd name="T56" fmla="*/ 1 w 572"/>
                <a:gd name="T57" fmla="*/ 0 h 553"/>
                <a:gd name="T58" fmla="*/ 1 w 572"/>
                <a:gd name="T59" fmla="*/ 0 h 55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72"/>
                <a:gd name="T91" fmla="*/ 0 h 553"/>
                <a:gd name="T92" fmla="*/ 572 w 572"/>
                <a:gd name="T93" fmla="*/ 553 h 55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72" h="553">
                  <a:moveTo>
                    <a:pt x="79" y="49"/>
                  </a:moveTo>
                  <a:lnTo>
                    <a:pt x="114" y="16"/>
                  </a:lnTo>
                  <a:lnTo>
                    <a:pt x="202" y="0"/>
                  </a:lnTo>
                  <a:lnTo>
                    <a:pt x="281" y="0"/>
                  </a:lnTo>
                  <a:lnTo>
                    <a:pt x="369" y="4"/>
                  </a:lnTo>
                  <a:lnTo>
                    <a:pt x="435" y="26"/>
                  </a:lnTo>
                  <a:lnTo>
                    <a:pt x="481" y="43"/>
                  </a:lnTo>
                  <a:lnTo>
                    <a:pt x="507" y="130"/>
                  </a:lnTo>
                  <a:lnTo>
                    <a:pt x="520" y="185"/>
                  </a:lnTo>
                  <a:lnTo>
                    <a:pt x="531" y="238"/>
                  </a:lnTo>
                  <a:lnTo>
                    <a:pt x="546" y="311"/>
                  </a:lnTo>
                  <a:lnTo>
                    <a:pt x="555" y="368"/>
                  </a:lnTo>
                  <a:lnTo>
                    <a:pt x="572" y="476"/>
                  </a:lnTo>
                  <a:lnTo>
                    <a:pt x="571" y="518"/>
                  </a:lnTo>
                  <a:lnTo>
                    <a:pt x="528" y="524"/>
                  </a:lnTo>
                  <a:lnTo>
                    <a:pt x="452" y="517"/>
                  </a:lnTo>
                  <a:lnTo>
                    <a:pt x="394" y="499"/>
                  </a:lnTo>
                  <a:lnTo>
                    <a:pt x="348" y="499"/>
                  </a:lnTo>
                  <a:lnTo>
                    <a:pt x="290" y="517"/>
                  </a:lnTo>
                  <a:lnTo>
                    <a:pt x="225" y="535"/>
                  </a:lnTo>
                  <a:lnTo>
                    <a:pt x="170" y="553"/>
                  </a:lnTo>
                  <a:lnTo>
                    <a:pt x="86" y="553"/>
                  </a:lnTo>
                  <a:lnTo>
                    <a:pt x="0" y="524"/>
                  </a:lnTo>
                  <a:lnTo>
                    <a:pt x="32" y="490"/>
                  </a:lnTo>
                  <a:lnTo>
                    <a:pt x="80" y="466"/>
                  </a:lnTo>
                  <a:lnTo>
                    <a:pt x="94" y="420"/>
                  </a:lnTo>
                  <a:lnTo>
                    <a:pt x="92" y="336"/>
                  </a:lnTo>
                  <a:lnTo>
                    <a:pt x="88" y="242"/>
                  </a:lnTo>
                  <a:lnTo>
                    <a:pt x="86" y="98"/>
                  </a:lnTo>
                  <a:lnTo>
                    <a:pt x="79" y="49"/>
                  </a:lnTo>
                </a:path>
              </a:pathLst>
            </a:custGeom>
            <a:gradFill rotWithShape="0">
              <a:gsLst>
                <a:gs pos="0">
                  <a:srgbClr val="CC0000"/>
                </a:gs>
                <a:gs pos="100000">
                  <a:srgbClr val="FF6600"/>
                </a:gs>
              </a:gsLst>
              <a:lin ang="0" scaled="1"/>
            </a:gradFill>
            <a:ln w="6350" cap="rnd">
              <a:solidFill>
                <a:srgbClr val="FF3300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8" name="Freeform 17"/>
            <p:cNvSpPr>
              <a:spLocks/>
            </p:cNvSpPr>
            <p:nvPr/>
          </p:nvSpPr>
          <p:spPr bwMode="auto">
            <a:xfrm>
              <a:off x="1632" y="2107"/>
              <a:ext cx="199" cy="246"/>
            </a:xfrm>
            <a:custGeom>
              <a:avLst/>
              <a:gdLst>
                <a:gd name="T0" fmla="*/ 1 w 310"/>
                <a:gd name="T1" fmla="*/ 0 h 736"/>
                <a:gd name="T2" fmla="*/ 1 w 310"/>
                <a:gd name="T3" fmla="*/ 0 h 736"/>
                <a:gd name="T4" fmla="*/ 1 w 310"/>
                <a:gd name="T5" fmla="*/ 0 h 736"/>
                <a:gd name="T6" fmla="*/ 1 w 310"/>
                <a:gd name="T7" fmla="*/ 0 h 736"/>
                <a:gd name="T8" fmla="*/ 1 w 310"/>
                <a:gd name="T9" fmla="*/ 0 h 736"/>
                <a:gd name="T10" fmla="*/ 0 w 310"/>
                <a:gd name="T11" fmla="*/ 0 h 736"/>
                <a:gd name="T12" fmla="*/ 1 w 310"/>
                <a:gd name="T13" fmla="*/ 0 h 736"/>
                <a:gd name="T14" fmla="*/ 1 w 310"/>
                <a:gd name="T15" fmla="*/ 0 h 736"/>
                <a:gd name="T16" fmla="*/ 1 w 310"/>
                <a:gd name="T17" fmla="*/ 0 h 736"/>
                <a:gd name="T18" fmla="*/ 1 w 310"/>
                <a:gd name="T19" fmla="*/ 0 h 736"/>
                <a:gd name="T20" fmla="*/ 1 w 310"/>
                <a:gd name="T21" fmla="*/ 0 h 736"/>
                <a:gd name="T22" fmla="*/ 1 w 310"/>
                <a:gd name="T23" fmla="*/ 0 h 736"/>
                <a:gd name="T24" fmla="*/ 1 w 310"/>
                <a:gd name="T25" fmla="*/ 0 h 736"/>
                <a:gd name="T26" fmla="*/ 1 w 310"/>
                <a:gd name="T27" fmla="*/ 0 h 736"/>
                <a:gd name="T28" fmla="*/ 1 w 310"/>
                <a:gd name="T29" fmla="*/ 0 h 736"/>
                <a:gd name="T30" fmla="*/ 1 w 310"/>
                <a:gd name="T31" fmla="*/ 0 h 736"/>
                <a:gd name="T32" fmla="*/ 1 w 310"/>
                <a:gd name="T33" fmla="*/ 0 h 736"/>
                <a:gd name="T34" fmla="*/ 1 w 310"/>
                <a:gd name="T35" fmla="*/ 0 h 736"/>
                <a:gd name="T36" fmla="*/ 1 w 310"/>
                <a:gd name="T37" fmla="*/ 0 h 7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10"/>
                <a:gd name="T58" fmla="*/ 0 h 736"/>
                <a:gd name="T59" fmla="*/ 310 w 310"/>
                <a:gd name="T60" fmla="*/ 736 h 7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10" h="736">
                  <a:moveTo>
                    <a:pt x="247" y="133"/>
                  </a:moveTo>
                  <a:lnTo>
                    <a:pt x="225" y="120"/>
                  </a:lnTo>
                  <a:lnTo>
                    <a:pt x="170" y="116"/>
                  </a:lnTo>
                  <a:lnTo>
                    <a:pt x="112" y="84"/>
                  </a:lnTo>
                  <a:lnTo>
                    <a:pt x="58" y="43"/>
                  </a:lnTo>
                  <a:lnTo>
                    <a:pt x="0" y="0"/>
                  </a:lnTo>
                  <a:lnTo>
                    <a:pt x="8" y="133"/>
                  </a:lnTo>
                  <a:lnTo>
                    <a:pt x="11" y="228"/>
                  </a:lnTo>
                  <a:lnTo>
                    <a:pt x="9" y="291"/>
                  </a:lnTo>
                  <a:lnTo>
                    <a:pt x="4" y="377"/>
                  </a:lnTo>
                  <a:lnTo>
                    <a:pt x="46" y="493"/>
                  </a:lnTo>
                  <a:lnTo>
                    <a:pt x="112" y="546"/>
                  </a:lnTo>
                  <a:lnTo>
                    <a:pt x="140" y="607"/>
                  </a:lnTo>
                  <a:lnTo>
                    <a:pt x="205" y="666"/>
                  </a:lnTo>
                  <a:lnTo>
                    <a:pt x="310" y="736"/>
                  </a:lnTo>
                  <a:lnTo>
                    <a:pt x="280" y="452"/>
                  </a:lnTo>
                  <a:lnTo>
                    <a:pt x="280" y="380"/>
                  </a:lnTo>
                  <a:lnTo>
                    <a:pt x="255" y="241"/>
                  </a:lnTo>
                  <a:lnTo>
                    <a:pt x="247" y="133"/>
                  </a:lnTo>
                </a:path>
              </a:pathLst>
            </a:custGeom>
            <a:solidFill>
              <a:srgbClr val="F8F8F8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09" name="Freeform 18"/>
            <p:cNvSpPr>
              <a:spLocks/>
            </p:cNvSpPr>
            <p:nvPr/>
          </p:nvSpPr>
          <p:spPr bwMode="auto">
            <a:xfrm>
              <a:off x="1212" y="1881"/>
              <a:ext cx="508" cy="246"/>
            </a:xfrm>
            <a:custGeom>
              <a:avLst/>
              <a:gdLst>
                <a:gd name="T0" fmla="*/ 1 w 835"/>
                <a:gd name="T1" fmla="*/ 0 h 1051"/>
                <a:gd name="T2" fmla="*/ 1 w 835"/>
                <a:gd name="T3" fmla="*/ 0 h 1051"/>
                <a:gd name="T4" fmla="*/ 1 w 835"/>
                <a:gd name="T5" fmla="*/ 0 h 1051"/>
                <a:gd name="T6" fmla="*/ 0 w 835"/>
                <a:gd name="T7" fmla="*/ 0 h 1051"/>
                <a:gd name="T8" fmla="*/ 1 w 835"/>
                <a:gd name="T9" fmla="*/ 0 h 1051"/>
                <a:gd name="T10" fmla="*/ 1 w 835"/>
                <a:gd name="T11" fmla="*/ 0 h 1051"/>
                <a:gd name="T12" fmla="*/ 1 w 835"/>
                <a:gd name="T13" fmla="*/ 0 h 1051"/>
                <a:gd name="T14" fmla="*/ 1 w 835"/>
                <a:gd name="T15" fmla="*/ 0 h 1051"/>
                <a:gd name="T16" fmla="*/ 1 w 835"/>
                <a:gd name="T17" fmla="*/ 0 h 1051"/>
                <a:gd name="T18" fmla="*/ 1 w 835"/>
                <a:gd name="T19" fmla="*/ 0 h 1051"/>
                <a:gd name="T20" fmla="*/ 1 w 835"/>
                <a:gd name="T21" fmla="*/ 0 h 1051"/>
                <a:gd name="T22" fmla="*/ 1 w 835"/>
                <a:gd name="T23" fmla="*/ 0 h 1051"/>
                <a:gd name="T24" fmla="*/ 1 w 835"/>
                <a:gd name="T25" fmla="*/ 0 h 1051"/>
                <a:gd name="T26" fmla="*/ 1 w 835"/>
                <a:gd name="T27" fmla="*/ 0 h 1051"/>
                <a:gd name="T28" fmla="*/ 1 w 835"/>
                <a:gd name="T29" fmla="*/ 0 h 1051"/>
                <a:gd name="T30" fmla="*/ 1 w 835"/>
                <a:gd name="T31" fmla="*/ 0 h 1051"/>
                <a:gd name="T32" fmla="*/ 1 w 835"/>
                <a:gd name="T33" fmla="*/ 0 h 1051"/>
                <a:gd name="T34" fmla="*/ 1 w 835"/>
                <a:gd name="T35" fmla="*/ 0 h 1051"/>
                <a:gd name="T36" fmla="*/ 1 w 835"/>
                <a:gd name="T37" fmla="*/ 0 h 1051"/>
                <a:gd name="T38" fmla="*/ 1 w 835"/>
                <a:gd name="T39" fmla="*/ 0 h 1051"/>
                <a:gd name="T40" fmla="*/ 1 w 835"/>
                <a:gd name="T41" fmla="*/ 0 h 1051"/>
                <a:gd name="T42" fmla="*/ 1 w 835"/>
                <a:gd name="T43" fmla="*/ 0 h 1051"/>
                <a:gd name="T44" fmla="*/ 1 w 835"/>
                <a:gd name="T45" fmla="*/ 0 h 1051"/>
                <a:gd name="T46" fmla="*/ 1 w 835"/>
                <a:gd name="T47" fmla="*/ 0 h 10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35"/>
                <a:gd name="T73" fmla="*/ 0 h 1051"/>
                <a:gd name="T74" fmla="*/ 835 w 835"/>
                <a:gd name="T75" fmla="*/ 1051 h 105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35" h="1051">
                  <a:moveTo>
                    <a:pt x="119" y="934"/>
                  </a:moveTo>
                  <a:lnTo>
                    <a:pt x="25" y="713"/>
                  </a:lnTo>
                  <a:lnTo>
                    <a:pt x="12" y="651"/>
                  </a:lnTo>
                  <a:lnTo>
                    <a:pt x="0" y="498"/>
                  </a:lnTo>
                  <a:lnTo>
                    <a:pt x="20" y="128"/>
                  </a:lnTo>
                  <a:lnTo>
                    <a:pt x="48" y="9"/>
                  </a:lnTo>
                  <a:lnTo>
                    <a:pt x="152" y="0"/>
                  </a:lnTo>
                  <a:lnTo>
                    <a:pt x="386" y="9"/>
                  </a:lnTo>
                  <a:lnTo>
                    <a:pt x="574" y="75"/>
                  </a:lnTo>
                  <a:lnTo>
                    <a:pt x="719" y="206"/>
                  </a:lnTo>
                  <a:lnTo>
                    <a:pt x="719" y="239"/>
                  </a:lnTo>
                  <a:lnTo>
                    <a:pt x="697" y="401"/>
                  </a:lnTo>
                  <a:lnTo>
                    <a:pt x="697" y="477"/>
                  </a:lnTo>
                  <a:lnTo>
                    <a:pt x="703" y="587"/>
                  </a:lnTo>
                  <a:lnTo>
                    <a:pt x="708" y="687"/>
                  </a:lnTo>
                  <a:lnTo>
                    <a:pt x="737" y="798"/>
                  </a:lnTo>
                  <a:lnTo>
                    <a:pt x="759" y="880"/>
                  </a:lnTo>
                  <a:lnTo>
                    <a:pt x="834" y="1050"/>
                  </a:lnTo>
                  <a:lnTo>
                    <a:pt x="737" y="1034"/>
                  </a:lnTo>
                  <a:lnTo>
                    <a:pt x="632" y="987"/>
                  </a:lnTo>
                  <a:lnTo>
                    <a:pt x="513" y="934"/>
                  </a:lnTo>
                  <a:lnTo>
                    <a:pt x="412" y="934"/>
                  </a:lnTo>
                  <a:lnTo>
                    <a:pt x="272" y="910"/>
                  </a:lnTo>
                  <a:lnTo>
                    <a:pt x="119" y="934"/>
                  </a:lnTo>
                </a:path>
              </a:pathLst>
            </a:custGeom>
            <a:solidFill>
              <a:schemeClr val="bg1"/>
            </a:solidFill>
            <a:ln w="6350" cap="rnd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10" name="Freeform 19"/>
            <p:cNvSpPr>
              <a:spLocks/>
            </p:cNvSpPr>
            <p:nvPr/>
          </p:nvSpPr>
          <p:spPr bwMode="auto">
            <a:xfrm>
              <a:off x="1242" y="2333"/>
              <a:ext cx="599" cy="246"/>
            </a:xfrm>
            <a:custGeom>
              <a:avLst/>
              <a:gdLst>
                <a:gd name="T0" fmla="*/ 1 w 936"/>
                <a:gd name="T1" fmla="*/ 0 h 682"/>
                <a:gd name="T2" fmla="*/ 1 w 936"/>
                <a:gd name="T3" fmla="*/ 0 h 682"/>
                <a:gd name="T4" fmla="*/ 1 w 936"/>
                <a:gd name="T5" fmla="*/ 0 h 682"/>
                <a:gd name="T6" fmla="*/ 1 w 936"/>
                <a:gd name="T7" fmla="*/ 0 h 682"/>
                <a:gd name="T8" fmla="*/ 1 w 936"/>
                <a:gd name="T9" fmla="*/ 0 h 682"/>
                <a:gd name="T10" fmla="*/ 1 w 936"/>
                <a:gd name="T11" fmla="*/ 0 h 682"/>
                <a:gd name="T12" fmla="*/ 1 w 936"/>
                <a:gd name="T13" fmla="*/ 0 h 682"/>
                <a:gd name="T14" fmla="*/ 1 w 936"/>
                <a:gd name="T15" fmla="*/ 0 h 682"/>
                <a:gd name="T16" fmla="*/ 1 w 936"/>
                <a:gd name="T17" fmla="*/ 0 h 682"/>
                <a:gd name="T18" fmla="*/ 1 w 936"/>
                <a:gd name="T19" fmla="*/ 0 h 682"/>
                <a:gd name="T20" fmla="*/ 1 w 936"/>
                <a:gd name="T21" fmla="*/ 0 h 682"/>
                <a:gd name="T22" fmla="*/ 1 w 936"/>
                <a:gd name="T23" fmla="*/ 0 h 682"/>
                <a:gd name="T24" fmla="*/ 1 w 936"/>
                <a:gd name="T25" fmla="*/ 0 h 682"/>
                <a:gd name="T26" fmla="*/ 1 w 936"/>
                <a:gd name="T27" fmla="*/ 0 h 682"/>
                <a:gd name="T28" fmla="*/ 0 w 936"/>
                <a:gd name="T29" fmla="*/ 0 h 682"/>
                <a:gd name="T30" fmla="*/ 1 w 936"/>
                <a:gd name="T31" fmla="*/ 0 h 682"/>
                <a:gd name="T32" fmla="*/ 1 w 936"/>
                <a:gd name="T33" fmla="*/ 0 h 682"/>
                <a:gd name="T34" fmla="*/ 1 w 936"/>
                <a:gd name="T35" fmla="*/ 0 h 682"/>
                <a:gd name="T36" fmla="*/ 1 w 936"/>
                <a:gd name="T37" fmla="*/ 0 h 68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36"/>
                <a:gd name="T58" fmla="*/ 0 h 682"/>
                <a:gd name="T59" fmla="*/ 936 w 936"/>
                <a:gd name="T60" fmla="*/ 682 h 68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36" h="682">
                  <a:moveTo>
                    <a:pt x="234" y="492"/>
                  </a:moveTo>
                  <a:lnTo>
                    <a:pt x="312" y="490"/>
                  </a:lnTo>
                  <a:lnTo>
                    <a:pt x="480" y="490"/>
                  </a:lnTo>
                  <a:lnTo>
                    <a:pt x="674" y="536"/>
                  </a:lnTo>
                  <a:lnTo>
                    <a:pt x="798" y="590"/>
                  </a:lnTo>
                  <a:lnTo>
                    <a:pt x="880" y="643"/>
                  </a:lnTo>
                  <a:lnTo>
                    <a:pt x="936" y="682"/>
                  </a:lnTo>
                  <a:lnTo>
                    <a:pt x="825" y="474"/>
                  </a:lnTo>
                  <a:lnTo>
                    <a:pt x="770" y="311"/>
                  </a:lnTo>
                  <a:lnTo>
                    <a:pt x="747" y="219"/>
                  </a:lnTo>
                  <a:lnTo>
                    <a:pt x="572" y="120"/>
                  </a:lnTo>
                  <a:lnTo>
                    <a:pt x="399" y="70"/>
                  </a:lnTo>
                  <a:lnTo>
                    <a:pt x="286" y="49"/>
                  </a:lnTo>
                  <a:lnTo>
                    <a:pt x="141" y="21"/>
                  </a:lnTo>
                  <a:lnTo>
                    <a:pt x="0" y="0"/>
                  </a:lnTo>
                  <a:lnTo>
                    <a:pt x="79" y="142"/>
                  </a:lnTo>
                  <a:lnTo>
                    <a:pt x="126" y="276"/>
                  </a:lnTo>
                  <a:lnTo>
                    <a:pt x="174" y="435"/>
                  </a:lnTo>
                  <a:lnTo>
                    <a:pt x="212" y="471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11" name="Freeform 20"/>
            <p:cNvSpPr>
              <a:spLocks/>
            </p:cNvSpPr>
            <p:nvPr/>
          </p:nvSpPr>
          <p:spPr bwMode="auto">
            <a:xfrm rot="11000101" flipV="1">
              <a:off x="373" y="1835"/>
              <a:ext cx="225" cy="242"/>
            </a:xfrm>
            <a:custGeom>
              <a:avLst/>
              <a:gdLst>
                <a:gd name="T0" fmla="*/ 1 w 369"/>
                <a:gd name="T1" fmla="*/ 0 h 2298"/>
                <a:gd name="T2" fmla="*/ 1 w 369"/>
                <a:gd name="T3" fmla="*/ 0 h 2298"/>
                <a:gd name="T4" fmla="*/ 1 w 369"/>
                <a:gd name="T5" fmla="*/ 0 h 2298"/>
                <a:gd name="T6" fmla="*/ 1 w 369"/>
                <a:gd name="T7" fmla="*/ 0 h 2298"/>
                <a:gd name="T8" fmla="*/ 1 w 369"/>
                <a:gd name="T9" fmla="*/ 0 h 2298"/>
                <a:gd name="T10" fmla="*/ 0 w 369"/>
                <a:gd name="T11" fmla="*/ 0 h 2298"/>
                <a:gd name="T12" fmla="*/ 0 w 369"/>
                <a:gd name="T13" fmla="*/ 0 h 2298"/>
                <a:gd name="T14" fmla="*/ 1 w 369"/>
                <a:gd name="T15" fmla="*/ 0 h 2298"/>
                <a:gd name="T16" fmla="*/ 1 w 369"/>
                <a:gd name="T17" fmla="*/ 0 h 2298"/>
                <a:gd name="T18" fmla="*/ 1 w 369"/>
                <a:gd name="T19" fmla="*/ 0 h 2298"/>
                <a:gd name="T20" fmla="*/ 1 w 369"/>
                <a:gd name="T21" fmla="*/ 0 h 2298"/>
                <a:gd name="T22" fmla="*/ 1 w 369"/>
                <a:gd name="T23" fmla="*/ 0 h 2298"/>
                <a:gd name="T24" fmla="*/ 1 w 369"/>
                <a:gd name="T25" fmla="*/ 0 h 2298"/>
                <a:gd name="T26" fmla="*/ 1 w 369"/>
                <a:gd name="T27" fmla="*/ 0 h 2298"/>
                <a:gd name="T28" fmla="*/ 1 w 369"/>
                <a:gd name="T29" fmla="*/ 0 h 2298"/>
                <a:gd name="T30" fmla="*/ 1 w 369"/>
                <a:gd name="T31" fmla="*/ 0 h 2298"/>
                <a:gd name="T32" fmla="*/ 1 w 369"/>
                <a:gd name="T33" fmla="*/ 0 h 2298"/>
                <a:gd name="T34" fmla="*/ 1 w 369"/>
                <a:gd name="T35" fmla="*/ 0 h 2298"/>
                <a:gd name="T36" fmla="*/ 1 w 369"/>
                <a:gd name="T37" fmla="*/ 0 h 2298"/>
                <a:gd name="T38" fmla="*/ 1 w 369"/>
                <a:gd name="T39" fmla="*/ 0 h 2298"/>
                <a:gd name="T40" fmla="*/ 1 w 369"/>
                <a:gd name="T41" fmla="*/ 0 h 2298"/>
                <a:gd name="T42" fmla="*/ 1 w 369"/>
                <a:gd name="T43" fmla="*/ 0 h 2298"/>
                <a:gd name="T44" fmla="*/ 1 w 369"/>
                <a:gd name="T45" fmla="*/ 0 h 2298"/>
                <a:gd name="T46" fmla="*/ 1 w 369"/>
                <a:gd name="T47" fmla="*/ 0 h 2298"/>
                <a:gd name="T48" fmla="*/ 1 w 369"/>
                <a:gd name="T49" fmla="*/ 0 h 2298"/>
                <a:gd name="T50" fmla="*/ 1 w 369"/>
                <a:gd name="T51" fmla="*/ 0 h 2298"/>
                <a:gd name="T52" fmla="*/ 1 w 369"/>
                <a:gd name="T53" fmla="*/ 0 h 2298"/>
                <a:gd name="T54" fmla="*/ 1 w 369"/>
                <a:gd name="T55" fmla="*/ 0 h 2298"/>
                <a:gd name="T56" fmla="*/ 1 w 369"/>
                <a:gd name="T57" fmla="*/ 0 h 22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69"/>
                <a:gd name="T88" fmla="*/ 0 h 2298"/>
                <a:gd name="T89" fmla="*/ 369 w 369"/>
                <a:gd name="T90" fmla="*/ 2298 h 22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69" h="2298">
                  <a:moveTo>
                    <a:pt x="223" y="0"/>
                  </a:moveTo>
                  <a:lnTo>
                    <a:pt x="135" y="190"/>
                  </a:lnTo>
                  <a:lnTo>
                    <a:pt x="86" y="330"/>
                  </a:lnTo>
                  <a:lnTo>
                    <a:pt x="48" y="469"/>
                  </a:lnTo>
                  <a:lnTo>
                    <a:pt x="4" y="651"/>
                  </a:lnTo>
                  <a:lnTo>
                    <a:pt x="0" y="833"/>
                  </a:lnTo>
                  <a:lnTo>
                    <a:pt x="0" y="1039"/>
                  </a:lnTo>
                  <a:lnTo>
                    <a:pt x="17" y="1238"/>
                  </a:lnTo>
                  <a:lnTo>
                    <a:pt x="74" y="1462"/>
                  </a:lnTo>
                  <a:lnTo>
                    <a:pt x="122" y="1639"/>
                  </a:lnTo>
                  <a:lnTo>
                    <a:pt x="218" y="1898"/>
                  </a:lnTo>
                  <a:lnTo>
                    <a:pt x="249" y="2029"/>
                  </a:lnTo>
                  <a:lnTo>
                    <a:pt x="267" y="2148"/>
                  </a:lnTo>
                  <a:lnTo>
                    <a:pt x="271" y="2297"/>
                  </a:lnTo>
                  <a:lnTo>
                    <a:pt x="368" y="2167"/>
                  </a:lnTo>
                  <a:lnTo>
                    <a:pt x="355" y="2091"/>
                  </a:lnTo>
                  <a:lnTo>
                    <a:pt x="320" y="1927"/>
                  </a:lnTo>
                  <a:lnTo>
                    <a:pt x="284" y="1807"/>
                  </a:lnTo>
                  <a:lnTo>
                    <a:pt x="231" y="1683"/>
                  </a:lnTo>
                  <a:lnTo>
                    <a:pt x="175" y="1506"/>
                  </a:lnTo>
                  <a:lnTo>
                    <a:pt x="135" y="1400"/>
                  </a:lnTo>
                  <a:lnTo>
                    <a:pt x="96" y="1276"/>
                  </a:lnTo>
                  <a:lnTo>
                    <a:pt x="64" y="1156"/>
                  </a:lnTo>
                  <a:lnTo>
                    <a:pt x="48" y="986"/>
                  </a:lnTo>
                  <a:lnTo>
                    <a:pt x="38" y="771"/>
                  </a:lnTo>
                  <a:lnTo>
                    <a:pt x="51" y="598"/>
                  </a:lnTo>
                  <a:lnTo>
                    <a:pt x="82" y="436"/>
                  </a:lnTo>
                  <a:lnTo>
                    <a:pt x="144" y="257"/>
                  </a:lnTo>
                  <a:lnTo>
                    <a:pt x="223" y="0"/>
                  </a:lnTo>
                </a:path>
              </a:pathLst>
            </a:custGeom>
            <a:gradFill rotWithShape="0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rect">
                <a:fillToRect l="50000" t="50000" r="50000" b="50000"/>
              </a:path>
            </a:gra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12" name="Oval 21"/>
            <p:cNvSpPr>
              <a:spLocks noChangeArrowheads="1"/>
            </p:cNvSpPr>
            <p:nvPr/>
          </p:nvSpPr>
          <p:spPr bwMode="auto">
            <a:xfrm>
              <a:off x="448" y="2690"/>
              <a:ext cx="83" cy="339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6413" name="Freeform 22"/>
            <p:cNvSpPr>
              <a:spLocks/>
            </p:cNvSpPr>
            <p:nvPr/>
          </p:nvSpPr>
          <p:spPr bwMode="auto">
            <a:xfrm>
              <a:off x="502" y="1752"/>
              <a:ext cx="735" cy="247"/>
            </a:xfrm>
            <a:custGeom>
              <a:avLst/>
              <a:gdLst>
                <a:gd name="T0" fmla="*/ 0 w 1202"/>
                <a:gd name="T1" fmla="*/ 0 h 1177"/>
                <a:gd name="T2" fmla="*/ 1 w 1202"/>
                <a:gd name="T3" fmla="*/ 0 h 1177"/>
                <a:gd name="T4" fmla="*/ 1 w 1202"/>
                <a:gd name="T5" fmla="*/ 0 h 1177"/>
                <a:gd name="T6" fmla="*/ 1 w 1202"/>
                <a:gd name="T7" fmla="*/ 0 h 1177"/>
                <a:gd name="T8" fmla="*/ 1 w 1202"/>
                <a:gd name="T9" fmla="*/ 0 h 1177"/>
                <a:gd name="T10" fmla="*/ 1 w 1202"/>
                <a:gd name="T11" fmla="*/ 0 h 1177"/>
                <a:gd name="T12" fmla="*/ 1 w 1202"/>
                <a:gd name="T13" fmla="*/ 0 h 1177"/>
                <a:gd name="T14" fmla="*/ 1 w 1202"/>
                <a:gd name="T15" fmla="*/ 0 h 1177"/>
                <a:gd name="T16" fmla="*/ 1 w 1202"/>
                <a:gd name="T17" fmla="*/ 0 h 1177"/>
                <a:gd name="T18" fmla="*/ 1 w 1202"/>
                <a:gd name="T19" fmla="*/ 0 h 1177"/>
                <a:gd name="T20" fmla="*/ 1 w 1202"/>
                <a:gd name="T21" fmla="*/ 0 h 1177"/>
                <a:gd name="T22" fmla="*/ 1 w 1202"/>
                <a:gd name="T23" fmla="*/ 0 h 1177"/>
                <a:gd name="T24" fmla="*/ 1 w 1202"/>
                <a:gd name="T25" fmla="*/ 0 h 1177"/>
                <a:gd name="T26" fmla="*/ 1 w 1202"/>
                <a:gd name="T27" fmla="*/ 0 h 1177"/>
                <a:gd name="T28" fmla="*/ 1 w 1202"/>
                <a:gd name="T29" fmla="*/ 0 h 1177"/>
                <a:gd name="T30" fmla="*/ 1 w 1202"/>
                <a:gd name="T31" fmla="*/ 0 h 1177"/>
                <a:gd name="T32" fmla="*/ 1 w 1202"/>
                <a:gd name="T33" fmla="*/ 0 h 1177"/>
                <a:gd name="T34" fmla="*/ 1 w 1202"/>
                <a:gd name="T35" fmla="*/ 0 h 1177"/>
                <a:gd name="T36" fmla="*/ 1 w 1202"/>
                <a:gd name="T37" fmla="*/ 0 h 1177"/>
                <a:gd name="T38" fmla="*/ 1 w 1202"/>
                <a:gd name="T39" fmla="*/ 0 h 1177"/>
                <a:gd name="T40" fmla="*/ 1 w 1202"/>
                <a:gd name="T41" fmla="*/ 0 h 1177"/>
                <a:gd name="T42" fmla="*/ 1 w 1202"/>
                <a:gd name="T43" fmla="*/ 0 h 1177"/>
                <a:gd name="T44" fmla="*/ 1 w 1202"/>
                <a:gd name="T45" fmla="*/ 0 h 1177"/>
                <a:gd name="T46" fmla="*/ 1 w 1202"/>
                <a:gd name="T47" fmla="*/ 0 h 1177"/>
                <a:gd name="T48" fmla="*/ 1 w 1202"/>
                <a:gd name="T49" fmla="*/ 0 h 1177"/>
                <a:gd name="T50" fmla="*/ 1 w 1202"/>
                <a:gd name="T51" fmla="*/ 0 h 1177"/>
                <a:gd name="T52" fmla="*/ 1 w 1202"/>
                <a:gd name="T53" fmla="*/ 0 h 1177"/>
                <a:gd name="T54" fmla="*/ 1 w 1202"/>
                <a:gd name="T55" fmla="*/ 0 h 1177"/>
                <a:gd name="T56" fmla="*/ 1 w 1202"/>
                <a:gd name="T57" fmla="*/ 0 h 1177"/>
                <a:gd name="T58" fmla="*/ 1 w 1202"/>
                <a:gd name="T59" fmla="*/ 0 h 1177"/>
                <a:gd name="T60" fmla="*/ 1 w 1202"/>
                <a:gd name="T61" fmla="*/ 0 h 1177"/>
                <a:gd name="T62" fmla="*/ 1 w 1202"/>
                <a:gd name="T63" fmla="*/ 0 h 1177"/>
                <a:gd name="T64" fmla="*/ 1 w 1202"/>
                <a:gd name="T65" fmla="*/ 0 h 1177"/>
                <a:gd name="T66" fmla="*/ 1 w 1202"/>
                <a:gd name="T67" fmla="*/ 0 h 1177"/>
                <a:gd name="T68" fmla="*/ 1 w 1202"/>
                <a:gd name="T69" fmla="*/ 0 h 1177"/>
                <a:gd name="T70" fmla="*/ 1 w 1202"/>
                <a:gd name="T71" fmla="*/ 0 h 1177"/>
                <a:gd name="T72" fmla="*/ 1 w 1202"/>
                <a:gd name="T73" fmla="*/ 0 h 1177"/>
                <a:gd name="T74" fmla="*/ 1 w 1202"/>
                <a:gd name="T75" fmla="*/ 0 h 1177"/>
                <a:gd name="T76" fmla="*/ 1 w 1202"/>
                <a:gd name="T77" fmla="*/ 0 h 1177"/>
                <a:gd name="T78" fmla="*/ 1 w 1202"/>
                <a:gd name="T79" fmla="*/ 0 h 1177"/>
                <a:gd name="T80" fmla="*/ 1 w 1202"/>
                <a:gd name="T81" fmla="*/ 0 h 1177"/>
                <a:gd name="T82" fmla="*/ 1 w 1202"/>
                <a:gd name="T83" fmla="*/ 0 h 1177"/>
                <a:gd name="T84" fmla="*/ 1 w 1202"/>
                <a:gd name="T85" fmla="*/ 0 h 1177"/>
                <a:gd name="T86" fmla="*/ 1 w 1202"/>
                <a:gd name="T87" fmla="*/ 0 h 1177"/>
                <a:gd name="T88" fmla="*/ 0 w 1202"/>
                <a:gd name="T89" fmla="*/ 0 h 117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02"/>
                <a:gd name="T136" fmla="*/ 0 h 1177"/>
                <a:gd name="T137" fmla="*/ 1202 w 1202"/>
                <a:gd name="T138" fmla="*/ 1177 h 117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02" h="1177">
                  <a:moveTo>
                    <a:pt x="0" y="212"/>
                  </a:moveTo>
                  <a:lnTo>
                    <a:pt x="36" y="168"/>
                  </a:lnTo>
                  <a:lnTo>
                    <a:pt x="74" y="133"/>
                  </a:lnTo>
                  <a:lnTo>
                    <a:pt x="121" y="99"/>
                  </a:lnTo>
                  <a:lnTo>
                    <a:pt x="182" y="60"/>
                  </a:lnTo>
                  <a:lnTo>
                    <a:pt x="250" y="26"/>
                  </a:lnTo>
                  <a:lnTo>
                    <a:pt x="321" y="11"/>
                  </a:lnTo>
                  <a:lnTo>
                    <a:pt x="380" y="5"/>
                  </a:lnTo>
                  <a:lnTo>
                    <a:pt x="454" y="0"/>
                  </a:lnTo>
                  <a:lnTo>
                    <a:pt x="545" y="0"/>
                  </a:lnTo>
                  <a:lnTo>
                    <a:pt x="625" y="5"/>
                  </a:lnTo>
                  <a:lnTo>
                    <a:pt x="714" y="21"/>
                  </a:lnTo>
                  <a:lnTo>
                    <a:pt x="768" y="37"/>
                  </a:lnTo>
                  <a:lnTo>
                    <a:pt x="831" y="73"/>
                  </a:lnTo>
                  <a:lnTo>
                    <a:pt x="898" y="112"/>
                  </a:lnTo>
                  <a:lnTo>
                    <a:pt x="940" y="151"/>
                  </a:lnTo>
                  <a:lnTo>
                    <a:pt x="962" y="181"/>
                  </a:lnTo>
                  <a:lnTo>
                    <a:pt x="977" y="253"/>
                  </a:lnTo>
                  <a:lnTo>
                    <a:pt x="981" y="285"/>
                  </a:lnTo>
                  <a:lnTo>
                    <a:pt x="990" y="382"/>
                  </a:lnTo>
                  <a:lnTo>
                    <a:pt x="1015" y="522"/>
                  </a:lnTo>
                  <a:lnTo>
                    <a:pt x="1044" y="668"/>
                  </a:lnTo>
                  <a:lnTo>
                    <a:pt x="1090" y="850"/>
                  </a:lnTo>
                  <a:lnTo>
                    <a:pt x="1154" y="1047"/>
                  </a:lnTo>
                  <a:lnTo>
                    <a:pt x="1202" y="1177"/>
                  </a:lnTo>
                  <a:lnTo>
                    <a:pt x="1198" y="1143"/>
                  </a:lnTo>
                  <a:lnTo>
                    <a:pt x="1198" y="1174"/>
                  </a:lnTo>
                  <a:lnTo>
                    <a:pt x="1136" y="1153"/>
                  </a:lnTo>
                  <a:lnTo>
                    <a:pt x="1073" y="1091"/>
                  </a:lnTo>
                  <a:lnTo>
                    <a:pt x="981" y="1025"/>
                  </a:lnTo>
                  <a:lnTo>
                    <a:pt x="877" y="963"/>
                  </a:lnTo>
                  <a:lnTo>
                    <a:pt x="781" y="917"/>
                  </a:lnTo>
                  <a:lnTo>
                    <a:pt x="681" y="882"/>
                  </a:lnTo>
                  <a:lnTo>
                    <a:pt x="572" y="855"/>
                  </a:lnTo>
                  <a:lnTo>
                    <a:pt x="458" y="851"/>
                  </a:lnTo>
                  <a:lnTo>
                    <a:pt x="346" y="867"/>
                  </a:lnTo>
                  <a:lnTo>
                    <a:pt x="230" y="895"/>
                  </a:lnTo>
                  <a:lnTo>
                    <a:pt x="125" y="934"/>
                  </a:lnTo>
                  <a:lnTo>
                    <a:pt x="129" y="861"/>
                  </a:lnTo>
                  <a:lnTo>
                    <a:pt x="121" y="749"/>
                  </a:lnTo>
                  <a:lnTo>
                    <a:pt x="99" y="619"/>
                  </a:lnTo>
                  <a:lnTo>
                    <a:pt x="78" y="501"/>
                  </a:lnTo>
                  <a:lnTo>
                    <a:pt x="49" y="382"/>
                  </a:lnTo>
                  <a:lnTo>
                    <a:pt x="19" y="275"/>
                  </a:lnTo>
                  <a:lnTo>
                    <a:pt x="0" y="212"/>
                  </a:lnTo>
                </a:path>
              </a:pathLst>
            </a:custGeom>
            <a:solidFill>
              <a:srgbClr val="C4F7FF"/>
            </a:soli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14" name="Freeform 37"/>
            <p:cNvSpPr>
              <a:spLocks/>
            </p:cNvSpPr>
            <p:nvPr/>
          </p:nvSpPr>
          <p:spPr bwMode="auto">
            <a:xfrm>
              <a:off x="570" y="2142"/>
              <a:ext cx="822" cy="246"/>
            </a:xfrm>
            <a:custGeom>
              <a:avLst/>
              <a:gdLst>
                <a:gd name="T0" fmla="*/ 0 w 1354"/>
                <a:gd name="T1" fmla="*/ 0 h 872"/>
                <a:gd name="T2" fmla="*/ 1 w 1354"/>
                <a:gd name="T3" fmla="*/ 0 h 872"/>
                <a:gd name="T4" fmla="*/ 1 w 1354"/>
                <a:gd name="T5" fmla="*/ 0 h 872"/>
                <a:gd name="T6" fmla="*/ 1 w 1354"/>
                <a:gd name="T7" fmla="*/ 0 h 872"/>
                <a:gd name="T8" fmla="*/ 1 w 1354"/>
                <a:gd name="T9" fmla="*/ 0 h 872"/>
                <a:gd name="T10" fmla="*/ 1 w 1354"/>
                <a:gd name="T11" fmla="*/ 0 h 872"/>
                <a:gd name="T12" fmla="*/ 1 w 1354"/>
                <a:gd name="T13" fmla="*/ 0 h 872"/>
                <a:gd name="T14" fmla="*/ 1 w 1354"/>
                <a:gd name="T15" fmla="*/ 0 h 872"/>
                <a:gd name="T16" fmla="*/ 1 w 1354"/>
                <a:gd name="T17" fmla="*/ 0 h 872"/>
                <a:gd name="T18" fmla="*/ 1 w 1354"/>
                <a:gd name="T19" fmla="*/ 0 h 872"/>
                <a:gd name="T20" fmla="*/ 1 w 1354"/>
                <a:gd name="T21" fmla="*/ 0 h 872"/>
                <a:gd name="T22" fmla="*/ 1 w 1354"/>
                <a:gd name="T23" fmla="*/ 0 h 872"/>
                <a:gd name="T24" fmla="*/ 1 w 1354"/>
                <a:gd name="T25" fmla="*/ 0 h 872"/>
                <a:gd name="T26" fmla="*/ 1 w 1354"/>
                <a:gd name="T27" fmla="*/ 0 h 872"/>
                <a:gd name="T28" fmla="*/ 1 w 1354"/>
                <a:gd name="T29" fmla="*/ 0 h 872"/>
                <a:gd name="T30" fmla="*/ 1 w 1354"/>
                <a:gd name="T31" fmla="*/ 0 h 872"/>
                <a:gd name="T32" fmla="*/ 1 w 1354"/>
                <a:gd name="T33" fmla="*/ 0 h 872"/>
                <a:gd name="T34" fmla="*/ 1 w 1354"/>
                <a:gd name="T35" fmla="*/ 0 h 872"/>
                <a:gd name="T36" fmla="*/ 1 w 1354"/>
                <a:gd name="T37" fmla="*/ 0 h 872"/>
                <a:gd name="T38" fmla="*/ 1 w 1354"/>
                <a:gd name="T39" fmla="*/ 0 h 872"/>
                <a:gd name="T40" fmla="*/ 1 w 1354"/>
                <a:gd name="T41" fmla="*/ 0 h 872"/>
                <a:gd name="T42" fmla="*/ 0 w 1354"/>
                <a:gd name="T43" fmla="*/ 0 h 87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354"/>
                <a:gd name="T67" fmla="*/ 0 h 872"/>
                <a:gd name="T68" fmla="*/ 1354 w 1354"/>
                <a:gd name="T69" fmla="*/ 872 h 87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354" h="872">
                  <a:moveTo>
                    <a:pt x="0" y="521"/>
                  </a:moveTo>
                  <a:lnTo>
                    <a:pt x="82" y="483"/>
                  </a:lnTo>
                  <a:lnTo>
                    <a:pt x="257" y="459"/>
                  </a:lnTo>
                  <a:lnTo>
                    <a:pt x="407" y="459"/>
                  </a:lnTo>
                  <a:lnTo>
                    <a:pt x="580" y="497"/>
                  </a:lnTo>
                  <a:lnTo>
                    <a:pt x="812" y="574"/>
                  </a:lnTo>
                  <a:lnTo>
                    <a:pt x="1005" y="638"/>
                  </a:lnTo>
                  <a:lnTo>
                    <a:pt x="1176" y="713"/>
                  </a:lnTo>
                  <a:lnTo>
                    <a:pt x="1261" y="772"/>
                  </a:lnTo>
                  <a:lnTo>
                    <a:pt x="1353" y="871"/>
                  </a:lnTo>
                  <a:lnTo>
                    <a:pt x="1241" y="550"/>
                  </a:lnTo>
                  <a:lnTo>
                    <a:pt x="1155" y="358"/>
                  </a:lnTo>
                  <a:lnTo>
                    <a:pt x="1106" y="291"/>
                  </a:lnTo>
                  <a:lnTo>
                    <a:pt x="931" y="167"/>
                  </a:lnTo>
                  <a:lnTo>
                    <a:pt x="707" y="61"/>
                  </a:lnTo>
                  <a:lnTo>
                    <a:pt x="453" y="13"/>
                  </a:lnTo>
                  <a:lnTo>
                    <a:pt x="244" y="0"/>
                  </a:lnTo>
                  <a:lnTo>
                    <a:pt x="117" y="28"/>
                  </a:lnTo>
                  <a:lnTo>
                    <a:pt x="4" y="95"/>
                  </a:lnTo>
                  <a:lnTo>
                    <a:pt x="12" y="201"/>
                  </a:lnTo>
                  <a:lnTo>
                    <a:pt x="8" y="397"/>
                  </a:lnTo>
                  <a:lnTo>
                    <a:pt x="0" y="521"/>
                  </a:lnTo>
                </a:path>
              </a:pathLst>
            </a:custGeom>
            <a:gradFill rotWithShape="0">
              <a:gsLst>
                <a:gs pos="0">
                  <a:srgbClr val="003399"/>
                </a:gs>
                <a:gs pos="100000">
                  <a:srgbClr val="0099CC"/>
                </a:gs>
              </a:gsLst>
              <a:lin ang="0" scaled="1"/>
            </a:gradFill>
            <a:ln w="635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15" name="Freeform 38"/>
            <p:cNvSpPr>
              <a:spLocks/>
            </p:cNvSpPr>
            <p:nvPr/>
          </p:nvSpPr>
          <p:spPr bwMode="auto">
            <a:xfrm rot="21384435" flipH="1">
              <a:off x="396" y="1823"/>
              <a:ext cx="226" cy="242"/>
            </a:xfrm>
            <a:custGeom>
              <a:avLst/>
              <a:gdLst>
                <a:gd name="T0" fmla="*/ 1 w 369"/>
                <a:gd name="T1" fmla="*/ 0 h 2298"/>
                <a:gd name="T2" fmla="*/ 1 w 369"/>
                <a:gd name="T3" fmla="*/ 0 h 2298"/>
                <a:gd name="T4" fmla="*/ 1 w 369"/>
                <a:gd name="T5" fmla="*/ 0 h 2298"/>
                <a:gd name="T6" fmla="*/ 1 w 369"/>
                <a:gd name="T7" fmla="*/ 0 h 2298"/>
                <a:gd name="T8" fmla="*/ 1 w 369"/>
                <a:gd name="T9" fmla="*/ 0 h 2298"/>
                <a:gd name="T10" fmla="*/ 0 w 369"/>
                <a:gd name="T11" fmla="*/ 0 h 2298"/>
                <a:gd name="T12" fmla="*/ 0 w 369"/>
                <a:gd name="T13" fmla="*/ 0 h 2298"/>
                <a:gd name="T14" fmla="*/ 1 w 369"/>
                <a:gd name="T15" fmla="*/ 0 h 2298"/>
                <a:gd name="T16" fmla="*/ 1 w 369"/>
                <a:gd name="T17" fmla="*/ 0 h 2298"/>
                <a:gd name="T18" fmla="*/ 1 w 369"/>
                <a:gd name="T19" fmla="*/ 0 h 2298"/>
                <a:gd name="T20" fmla="*/ 1 w 369"/>
                <a:gd name="T21" fmla="*/ 0 h 2298"/>
                <a:gd name="T22" fmla="*/ 1 w 369"/>
                <a:gd name="T23" fmla="*/ 0 h 2298"/>
                <a:gd name="T24" fmla="*/ 1 w 369"/>
                <a:gd name="T25" fmla="*/ 0 h 2298"/>
                <a:gd name="T26" fmla="*/ 1 w 369"/>
                <a:gd name="T27" fmla="*/ 0 h 2298"/>
                <a:gd name="T28" fmla="*/ 1 w 369"/>
                <a:gd name="T29" fmla="*/ 0 h 2298"/>
                <a:gd name="T30" fmla="*/ 1 w 369"/>
                <a:gd name="T31" fmla="*/ 0 h 2298"/>
                <a:gd name="T32" fmla="*/ 1 w 369"/>
                <a:gd name="T33" fmla="*/ 0 h 2298"/>
                <a:gd name="T34" fmla="*/ 1 w 369"/>
                <a:gd name="T35" fmla="*/ 0 h 2298"/>
                <a:gd name="T36" fmla="*/ 1 w 369"/>
                <a:gd name="T37" fmla="*/ 0 h 2298"/>
                <a:gd name="T38" fmla="*/ 1 w 369"/>
                <a:gd name="T39" fmla="*/ 0 h 2298"/>
                <a:gd name="T40" fmla="*/ 1 w 369"/>
                <a:gd name="T41" fmla="*/ 0 h 2298"/>
                <a:gd name="T42" fmla="*/ 1 w 369"/>
                <a:gd name="T43" fmla="*/ 0 h 2298"/>
                <a:gd name="T44" fmla="*/ 1 w 369"/>
                <a:gd name="T45" fmla="*/ 0 h 2298"/>
                <a:gd name="T46" fmla="*/ 1 w 369"/>
                <a:gd name="T47" fmla="*/ 0 h 2298"/>
                <a:gd name="T48" fmla="*/ 1 w 369"/>
                <a:gd name="T49" fmla="*/ 0 h 2298"/>
                <a:gd name="T50" fmla="*/ 1 w 369"/>
                <a:gd name="T51" fmla="*/ 0 h 2298"/>
                <a:gd name="T52" fmla="*/ 1 w 369"/>
                <a:gd name="T53" fmla="*/ 0 h 2298"/>
                <a:gd name="T54" fmla="*/ 1 w 369"/>
                <a:gd name="T55" fmla="*/ 0 h 2298"/>
                <a:gd name="T56" fmla="*/ 1 w 369"/>
                <a:gd name="T57" fmla="*/ 0 h 22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69"/>
                <a:gd name="T88" fmla="*/ 0 h 2298"/>
                <a:gd name="T89" fmla="*/ 369 w 369"/>
                <a:gd name="T90" fmla="*/ 2298 h 22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69" h="2298">
                  <a:moveTo>
                    <a:pt x="223" y="0"/>
                  </a:moveTo>
                  <a:lnTo>
                    <a:pt x="135" y="190"/>
                  </a:lnTo>
                  <a:lnTo>
                    <a:pt x="86" y="330"/>
                  </a:lnTo>
                  <a:lnTo>
                    <a:pt x="48" y="469"/>
                  </a:lnTo>
                  <a:lnTo>
                    <a:pt x="4" y="651"/>
                  </a:lnTo>
                  <a:lnTo>
                    <a:pt x="0" y="833"/>
                  </a:lnTo>
                  <a:lnTo>
                    <a:pt x="0" y="1039"/>
                  </a:lnTo>
                  <a:lnTo>
                    <a:pt x="17" y="1238"/>
                  </a:lnTo>
                  <a:lnTo>
                    <a:pt x="74" y="1462"/>
                  </a:lnTo>
                  <a:lnTo>
                    <a:pt x="122" y="1639"/>
                  </a:lnTo>
                  <a:lnTo>
                    <a:pt x="218" y="1898"/>
                  </a:lnTo>
                  <a:lnTo>
                    <a:pt x="249" y="2029"/>
                  </a:lnTo>
                  <a:lnTo>
                    <a:pt x="267" y="2148"/>
                  </a:lnTo>
                  <a:lnTo>
                    <a:pt x="271" y="2297"/>
                  </a:lnTo>
                  <a:lnTo>
                    <a:pt x="368" y="2167"/>
                  </a:lnTo>
                  <a:lnTo>
                    <a:pt x="355" y="2091"/>
                  </a:lnTo>
                  <a:lnTo>
                    <a:pt x="320" y="1927"/>
                  </a:lnTo>
                  <a:lnTo>
                    <a:pt x="284" y="1807"/>
                  </a:lnTo>
                  <a:lnTo>
                    <a:pt x="231" y="1683"/>
                  </a:lnTo>
                  <a:lnTo>
                    <a:pt x="175" y="1506"/>
                  </a:lnTo>
                  <a:lnTo>
                    <a:pt x="135" y="1400"/>
                  </a:lnTo>
                  <a:lnTo>
                    <a:pt x="96" y="1276"/>
                  </a:lnTo>
                  <a:lnTo>
                    <a:pt x="64" y="1156"/>
                  </a:lnTo>
                  <a:lnTo>
                    <a:pt x="48" y="986"/>
                  </a:lnTo>
                  <a:lnTo>
                    <a:pt x="38" y="771"/>
                  </a:lnTo>
                  <a:lnTo>
                    <a:pt x="51" y="598"/>
                  </a:lnTo>
                  <a:lnTo>
                    <a:pt x="82" y="436"/>
                  </a:lnTo>
                  <a:lnTo>
                    <a:pt x="144" y="257"/>
                  </a:lnTo>
                  <a:lnTo>
                    <a:pt x="223" y="0"/>
                  </a:lnTo>
                </a:path>
              </a:pathLst>
            </a:custGeom>
            <a:gradFill rotWithShape="0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rect">
                <a:fillToRect l="50000" t="50000" r="50000" b="50000"/>
              </a:path>
            </a:gradFill>
            <a:ln w="9525" cap="rnd">
              <a:noFill/>
              <a:round/>
              <a:headEnd type="none" w="sm" len="sm"/>
              <a:tailEnd type="none" w="sm" len="sm"/>
            </a:ln>
          </p:spPr>
          <p:txBody>
            <a:bodyPr lIns="48409" tIns="24205" rIns="48409" bIns="24205">
              <a:spAutoFit/>
            </a:bodyPr>
            <a:lstStyle/>
            <a:p>
              <a:endParaRPr lang="ru-RU"/>
            </a:p>
          </p:txBody>
        </p:sp>
        <p:sp>
          <p:nvSpPr>
            <p:cNvPr id="16416" name="Oval 39"/>
            <p:cNvSpPr>
              <a:spLocks noChangeArrowheads="1"/>
            </p:cNvSpPr>
            <p:nvPr/>
          </p:nvSpPr>
          <p:spPr bwMode="auto">
            <a:xfrm>
              <a:off x="440" y="1802"/>
              <a:ext cx="82" cy="338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48409" tIns="24205" rIns="48409" bIns="24205">
              <a:spAutoFit/>
            </a:bodyPr>
            <a:lstStyle/>
            <a:p>
              <a:pPr defTabSz="785813"/>
              <a:endParaRPr lang="ru-RU" sz="2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6388" name="Group 3"/>
          <p:cNvGrpSpPr>
            <a:grpSpLocks/>
          </p:cNvGrpSpPr>
          <p:nvPr/>
        </p:nvGrpSpPr>
        <p:grpSpPr bwMode="auto">
          <a:xfrm>
            <a:off x="12401550" y="0"/>
            <a:ext cx="400050" cy="9601200"/>
            <a:chOff x="5454" y="0"/>
            <a:chExt cx="193" cy="4320"/>
          </a:xfrm>
        </p:grpSpPr>
        <p:sp>
          <p:nvSpPr>
            <p:cNvPr id="16394" name="Rectangle 4"/>
            <p:cNvSpPr>
              <a:spLocks noChangeArrowheads="1"/>
            </p:cNvSpPr>
            <p:nvPr/>
          </p:nvSpPr>
          <p:spPr bwMode="auto">
            <a:xfrm rot="10800000">
              <a:off x="5511" y="0"/>
              <a:ext cx="91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3366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6395" name="Rectangle 5"/>
            <p:cNvSpPr>
              <a:spLocks noChangeArrowheads="1"/>
            </p:cNvSpPr>
            <p:nvPr/>
          </p:nvSpPr>
          <p:spPr bwMode="auto">
            <a:xfrm rot="10800000">
              <a:off x="5590" y="0"/>
              <a:ext cx="57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6396" name="Rectangle 6"/>
            <p:cNvSpPr>
              <a:spLocks noChangeArrowheads="1"/>
            </p:cNvSpPr>
            <p:nvPr/>
          </p:nvSpPr>
          <p:spPr bwMode="auto">
            <a:xfrm rot="10800000">
              <a:off x="5454" y="0"/>
              <a:ext cx="57" cy="4320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660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rot="10800000" wrap="none" lIns="91428" tIns="45714" rIns="91428" bIns="45714" anchor="ctr"/>
            <a:lstStyle/>
            <a:p>
              <a:pPr defTabSz="909638"/>
              <a:endParaRPr lang="ru-RU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aphicFrame>
        <p:nvGraphicFramePr>
          <p:cNvPr id="16389" name="Object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991975" y="0"/>
          <a:ext cx="809625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CorelDRAW" r:id="rId3" imgW="810768" imgH="950976" progId="">
                  <p:embed/>
                </p:oleObj>
              </mc:Choice>
              <mc:Fallback>
                <p:oleObj name="CorelDRAW" r:id="rId3" imgW="810768" imgH="950976" progId="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91975" y="0"/>
                        <a:ext cx="809625" cy="1160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20688" y="266700"/>
          <a:ext cx="35718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CorelDRAW" r:id="rId5" imgW="810768" imgH="950976" progId="">
                  <p:embed/>
                </p:oleObj>
              </mc:Choice>
              <mc:Fallback>
                <p:oleObj name="CorelDRAW" r:id="rId5" imgW="810768" imgH="950976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688" y="266700"/>
                        <a:ext cx="357187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1" name="Picture 2" descr="заставка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2801600" cy="96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028" name="Rectangle 36"/>
          <p:cNvSpPr>
            <a:spLocks noChangeArrowheads="1"/>
          </p:cNvSpPr>
          <p:nvPr/>
        </p:nvSpPr>
        <p:spPr bwMode="auto">
          <a:xfrm>
            <a:off x="496888" y="3576638"/>
            <a:ext cx="11945937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06" tIns="45703" rIns="91406" bIns="45703">
            <a:spAutoFit/>
          </a:bodyPr>
          <a:lstStyle/>
          <a:p>
            <a:pPr algn="ctr" defTabSz="1277938">
              <a:defRPr/>
            </a:pPr>
            <a:r>
              <a:rPr lang="ru-RU" sz="43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ПАСПОРТ ОБЪЕКТА </a:t>
            </a:r>
          </a:p>
          <a:p>
            <a:pPr algn="ctr" defTabSz="1277938">
              <a:defRPr/>
            </a:pPr>
            <a:r>
              <a:rPr lang="ru-RU" sz="43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СИСТЕМЫ СОЦИАЛЬНОЙ ЗАЩИТЫ НАСЕЛЕНИЯ</a:t>
            </a:r>
          </a:p>
        </p:txBody>
      </p:sp>
      <p:sp>
        <p:nvSpPr>
          <p:cNvPr id="16393" name="TextBox 5"/>
          <p:cNvSpPr txBox="1">
            <a:spLocks noChangeArrowheads="1"/>
          </p:cNvSpPr>
          <p:nvPr/>
        </p:nvSpPr>
        <p:spPr bwMode="auto">
          <a:xfrm>
            <a:off x="42863" y="8016875"/>
            <a:ext cx="495744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1279525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Ответственный:</a:t>
            </a:r>
          </a:p>
          <a:p>
            <a:pPr defTabSz="1279525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Начальник </a:t>
            </a:r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ЕДДС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79525"/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Быков 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Андрей Евгеньевич</a:t>
            </a:r>
          </a:p>
          <a:p>
            <a:pPr defTabSz="1279525"/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телефон: 365-456; 8-916-456-58-97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ЛИСТ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СОГЛАСОВАНИЯ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0175" y="1585913"/>
            <a:ext cx="2928938" cy="12858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СОГЛАСОВАНО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Директор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МКУ города Нижневартовска «Управление по делам гражданской обороны и чрезвычайным ситуациям»*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Ф.И.О.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   »                                  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2012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м.п.                           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186613" y="1539875"/>
            <a:ext cx="2928937" cy="12858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УТВЕРЖДАЮ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Директор объекта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Ф.И.О.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   »                                 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2012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м.п.                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471613" y="3467100"/>
            <a:ext cx="8286750" cy="1588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414" name="TextBox 22"/>
          <p:cNvSpPr txBox="1">
            <a:spLocks noChangeArrowheads="1"/>
          </p:cNvSpPr>
          <p:nvPr/>
        </p:nvSpPr>
        <p:spPr bwMode="auto">
          <a:xfrm>
            <a:off x="3971925" y="3038475"/>
            <a:ext cx="3571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СОГЛАСОВАНО</a:t>
            </a:r>
          </a:p>
        </p:txBody>
      </p:sp>
      <p:sp>
        <p:nvSpPr>
          <p:cNvPr id="17415" name="TextBox 1"/>
          <p:cNvSpPr txBox="1">
            <a:spLocks noChangeArrowheads="1"/>
          </p:cNvSpPr>
          <p:nvPr/>
        </p:nvSpPr>
        <p:spPr bwMode="auto">
          <a:xfrm>
            <a:off x="1436688" y="7705725"/>
            <a:ext cx="8572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Calibri" pitchFamily="34" charset="0"/>
              </a:rPr>
              <a:t>*- Департамент по предупреждению и ликвидации Чрезвычайных ситуаций субъекта.</a:t>
            </a:r>
          </a:p>
          <a:p>
            <a:r>
              <a:rPr lang="ru-RU" sz="1400">
                <a:latin typeface="Calibri" pitchFamily="34" charset="0"/>
              </a:rPr>
              <a:t>**- Руководитель территориального органа исполнительной власти в введении которого находиться объект.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76400" y="3889375"/>
            <a:ext cx="2928938" cy="10715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Руководитель управления социальной защиты**</a:t>
            </a:r>
            <a:endParaRPr lang="ru-RU" sz="1400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Ф.И.О.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   »                                  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2012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Box 309"/>
          <p:cNvSpPr txBox="1">
            <a:spLocks noChangeArrowheads="1"/>
          </p:cNvSpPr>
          <p:nvPr/>
        </p:nvSpPr>
        <p:spPr bwMode="auto">
          <a:xfrm>
            <a:off x="0" y="1271588"/>
            <a:ext cx="3592513" cy="1052512"/>
          </a:xfrm>
          <a:prstGeom prst="rect">
            <a:avLst/>
          </a:prstGeom>
          <a:solidFill>
            <a:srgbClr val="D9D9D9"/>
          </a:solidFill>
          <a:ln w="9525">
            <a:noFill/>
            <a:miter lim="800000"/>
            <a:headEnd/>
            <a:tailEnd/>
          </a:ln>
        </p:spPr>
        <p:txBody>
          <a:bodyPr lIns="127954" tIns="63980" rIns="127954" bIns="63980">
            <a:spAutoFit/>
          </a:bodyPr>
          <a:lstStyle/>
          <a:p>
            <a:pPr algn="ctr">
              <a:defRPr/>
            </a:pPr>
            <a:r>
              <a:rPr lang="ru-RU" sz="1200" b="1" u="sng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Общая характеристика населенного пункта:</a:t>
            </a:r>
          </a:p>
          <a:p>
            <a:pPr algn="ctr">
              <a:defRPr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количество проживающего населения – 283 чел.</a:t>
            </a:r>
          </a:p>
          <a:p>
            <a:pPr algn="ctr">
              <a:defRPr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количество домов – 47 (из них нежилых 40);</a:t>
            </a:r>
          </a:p>
          <a:p>
            <a:pPr algn="ctr">
              <a:defRPr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-социально – значимых объектов – 1;</a:t>
            </a:r>
          </a:p>
          <a:p>
            <a:pPr algn="ctr">
              <a:defRPr/>
            </a:pP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- котельных – 1;</a:t>
            </a:r>
          </a:p>
        </p:txBody>
      </p:sp>
      <p:sp>
        <p:nvSpPr>
          <p:cNvPr id="18435" name="Freeform 8"/>
          <p:cNvSpPr>
            <a:spLocks/>
          </p:cNvSpPr>
          <p:nvPr/>
        </p:nvSpPr>
        <p:spPr bwMode="auto">
          <a:xfrm>
            <a:off x="6718300" y="4305300"/>
            <a:ext cx="1684338" cy="3328988"/>
          </a:xfrm>
          <a:custGeom>
            <a:avLst/>
            <a:gdLst>
              <a:gd name="T0" fmla="*/ 2147483647 w 1061"/>
              <a:gd name="T1" fmla="*/ 2147483647 h 2097"/>
              <a:gd name="T2" fmla="*/ 2147483647 w 1061"/>
              <a:gd name="T3" fmla="*/ 2147483647 h 2097"/>
              <a:gd name="T4" fmla="*/ 2147483647 w 1061"/>
              <a:gd name="T5" fmla="*/ 2147483647 h 2097"/>
              <a:gd name="T6" fmla="*/ 2147483647 w 1061"/>
              <a:gd name="T7" fmla="*/ 2147483647 h 2097"/>
              <a:gd name="T8" fmla="*/ 2147483647 w 1061"/>
              <a:gd name="T9" fmla="*/ 2147483647 h 2097"/>
              <a:gd name="T10" fmla="*/ 2147483647 w 1061"/>
              <a:gd name="T11" fmla="*/ 2147483647 h 2097"/>
              <a:gd name="T12" fmla="*/ 2147483647 w 1061"/>
              <a:gd name="T13" fmla="*/ 2147483647 h 20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061"/>
              <a:gd name="T22" fmla="*/ 0 h 2097"/>
              <a:gd name="T23" fmla="*/ 1061 w 1061"/>
              <a:gd name="T24" fmla="*/ 2097 h 20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061" h="2097">
                <a:moveTo>
                  <a:pt x="493" y="1395"/>
                </a:moveTo>
                <a:cubicBezTo>
                  <a:pt x="479" y="1226"/>
                  <a:pt x="911" y="1224"/>
                  <a:pt x="909" y="1000"/>
                </a:cubicBezTo>
                <a:cubicBezTo>
                  <a:pt x="907" y="776"/>
                  <a:pt x="566" y="0"/>
                  <a:pt x="482" y="51"/>
                </a:cubicBezTo>
                <a:cubicBezTo>
                  <a:pt x="398" y="102"/>
                  <a:pt x="471" y="1000"/>
                  <a:pt x="407" y="1309"/>
                </a:cubicBezTo>
                <a:cubicBezTo>
                  <a:pt x="343" y="1618"/>
                  <a:pt x="0" y="1790"/>
                  <a:pt x="98" y="1907"/>
                </a:cubicBezTo>
                <a:cubicBezTo>
                  <a:pt x="196" y="2024"/>
                  <a:pt x="927" y="2097"/>
                  <a:pt x="994" y="2013"/>
                </a:cubicBezTo>
                <a:cubicBezTo>
                  <a:pt x="1061" y="1929"/>
                  <a:pt x="507" y="1564"/>
                  <a:pt x="493" y="1395"/>
                </a:cubicBezTo>
                <a:close/>
              </a:path>
            </a:pathLst>
          </a:cu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6" name="Line 9"/>
          <p:cNvSpPr>
            <a:spLocks noChangeShapeType="1"/>
          </p:cNvSpPr>
          <p:nvPr/>
        </p:nvSpPr>
        <p:spPr bwMode="auto">
          <a:xfrm flipV="1">
            <a:off x="0" y="6435725"/>
            <a:ext cx="12547600" cy="117475"/>
          </a:xfrm>
          <a:prstGeom prst="line">
            <a:avLst/>
          </a:prstGeom>
          <a:noFill/>
          <a:ln w="2222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Freeform 10"/>
          <p:cNvSpPr>
            <a:spLocks/>
          </p:cNvSpPr>
          <p:nvPr/>
        </p:nvSpPr>
        <p:spPr bwMode="auto">
          <a:xfrm>
            <a:off x="4960938" y="1731963"/>
            <a:ext cx="6384925" cy="4684712"/>
          </a:xfrm>
          <a:custGeom>
            <a:avLst/>
            <a:gdLst>
              <a:gd name="T0" fmla="*/ 2147483647 w 4022"/>
              <a:gd name="T1" fmla="*/ 2147483647 h 2951"/>
              <a:gd name="T2" fmla="*/ 2147483647 w 4022"/>
              <a:gd name="T3" fmla="*/ 2147483647 h 2951"/>
              <a:gd name="T4" fmla="*/ 2147483647 w 4022"/>
              <a:gd name="T5" fmla="*/ 2147483647 h 2951"/>
              <a:gd name="T6" fmla="*/ 2147483647 w 4022"/>
              <a:gd name="T7" fmla="*/ 2147483647 h 2951"/>
              <a:gd name="T8" fmla="*/ 0 w 4022"/>
              <a:gd name="T9" fmla="*/ 2147483647 h 29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22"/>
              <a:gd name="T16" fmla="*/ 0 h 2951"/>
              <a:gd name="T17" fmla="*/ 4022 w 4022"/>
              <a:gd name="T18" fmla="*/ 2951 h 29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22" h="2951">
                <a:moveTo>
                  <a:pt x="4022" y="2951"/>
                </a:moveTo>
                <a:cubicBezTo>
                  <a:pt x="4000" y="2339"/>
                  <a:pt x="3978" y="1727"/>
                  <a:pt x="3894" y="1373"/>
                </a:cubicBezTo>
                <a:cubicBezTo>
                  <a:pt x="3810" y="1019"/>
                  <a:pt x="3835" y="1035"/>
                  <a:pt x="3520" y="829"/>
                </a:cubicBezTo>
                <a:cubicBezTo>
                  <a:pt x="3205" y="623"/>
                  <a:pt x="2593" y="270"/>
                  <a:pt x="2006" y="135"/>
                </a:cubicBezTo>
                <a:cubicBezTo>
                  <a:pt x="1419" y="0"/>
                  <a:pt x="709" y="9"/>
                  <a:pt x="0" y="18"/>
                </a:cubicBezTo>
              </a:path>
            </a:pathLst>
          </a:custGeom>
          <a:noFill/>
          <a:ln w="2222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8" name="Line 11"/>
          <p:cNvSpPr>
            <a:spLocks noChangeShapeType="1"/>
          </p:cNvSpPr>
          <p:nvPr/>
        </p:nvSpPr>
        <p:spPr bwMode="auto">
          <a:xfrm flipH="1" flipV="1">
            <a:off x="9431338" y="2403475"/>
            <a:ext cx="52387" cy="4064000"/>
          </a:xfrm>
          <a:prstGeom prst="line">
            <a:avLst/>
          </a:prstGeom>
          <a:noFill/>
          <a:ln w="2222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Freeform 12"/>
          <p:cNvSpPr>
            <a:spLocks/>
          </p:cNvSpPr>
          <p:nvPr/>
        </p:nvSpPr>
        <p:spPr bwMode="auto">
          <a:xfrm>
            <a:off x="6604000" y="3606800"/>
            <a:ext cx="1927225" cy="2860675"/>
          </a:xfrm>
          <a:custGeom>
            <a:avLst/>
            <a:gdLst>
              <a:gd name="T0" fmla="*/ 2147483647 w 1214"/>
              <a:gd name="T1" fmla="*/ 2147483647 h 1802"/>
              <a:gd name="T2" fmla="*/ 2147483647 w 1214"/>
              <a:gd name="T3" fmla="*/ 2147483647 h 1802"/>
              <a:gd name="T4" fmla="*/ 2147483647 w 1214"/>
              <a:gd name="T5" fmla="*/ 2147483647 h 1802"/>
              <a:gd name="T6" fmla="*/ 2147483647 w 1214"/>
              <a:gd name="T7" fmla="*/ 2147483647 h 1802"/>
              <a:gd name="T8" fmla="*/ 0 w 1214"/>
              <a:gd name="T9" fmla="*/ 0 h 180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14"/>
              <a:gd name="T16" fmla="*/ 0 h 1802"/>
              <a:gd name="T17" fmla="*/ 1214 w 1214"/>
              <a:gd name="T18" fmla="*/ 1802 h 180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14" h="1802">
                <a:moveTo>
                  <a:pt x="1163" y="1802"/>
                </a:moveTo>
                <a:cubicBezTo>
                  <a:pt x="1188" y="1429"/>
                  <a:pt x="1214" y="1057"/>
                  <a:pt x="1184" y="821"/>
                </a:cubicBezTo>
                <a:cubicBezTo>
                  <a:pt x="1154" y="585"/>
                  <a:pt x="1089" y="510"/>
                  <a:pt x="981" y="384"/>
                </a:cubicBezTo>
                <a:cubicBezTo>
                  <a:pt x="873" y="258"/>
                  <a:pt x="696" y="128"/>
                  <a:pt x="533" y="64"/>
                </a:cubicBezTo>
                <a:cubicBezTo>
                  <a:pt x="370" y="0"/>
                  <a:pt x="185" y="0"/>
                  <a:pt x="0" y="0"/>
                </a:cubicBezTo>
              </a:path>
            </a:pathLst>
          </a:custGeom>
          <a:noFill/>
          <a:ln w="2222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Line 13"/>
          <p:cNvSpPr>
            <a:spLocks noChangeShapeType="1"/>
          </p:cNvSpPr>
          <p:nvPr/>
        </p:nvSpPr>
        <p:spPr bwMode="auto">
          <a:xfrm flipH="1" flipV="1">
            <a:off x="4216400" y="4706938"/>
            <a:ext cx="17463" cy="1778000"/>
          </a:xfrm>
          <a:prstGeom prst="line">
            <a:avLst/>
          </a:prstGeom>
          <a:noFill/>
          <a:ln w="2222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Line 14"/>
          <p:cNvSpPr>
            <a:spLocks noChangeShapeType="1"/>
          </p:cNvSpPr>
          <p:nvPr/>
        </p:nvSpPr>
        <p:spPr bwMode="auto">
          <a:xfrm flipH="1">
            <a:off x="2133600" y="6518275"/>
            <a:ext cx="17463" cy="1406525"/>
          </a:xfrm>
          <a:prstGeom prst="line">
            <a:avLst/>
          </a:prstGeom>
          <a:noFill/>
          <a:ln w="222250">
            <a:solidFill>
              <a:srgbClr val="808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8442" name="Group 99"/>
          <p:cNvGrpSpPr>
            <a:grpSpLocks/>
          </p:cNvGrpSpPr>
          <p:nvPr/>
        </p:nvGrpSpPr>
        <p:grpSpPr bwMode="auto">
          <a:xfrm>
            <a:off x="6927850" y="6216650"/>
            <a:ext cx="925513" cy="541338"/>
            <a:chOff x="0" y="0"/>
            <a:chExt cx="20000" cy="20000"/>
          </a:xfrm>
        </p:grpSpPr>
        <p:sp>
          <p:nvSpPr>
            <p:cNvPr id="18643" name="Freeform 100"/>
            <p:cNvSpPr>
              <a:spLocks/>
            </p:cNvSpPr>
            <p:nvPr/>
          </p:nvSpPr>
          <p:spPr bwMode="auto">
            <a:xfrm>
              <a:off x="0" y="0"/>
              <a:ext cx="20000" cy="6036"/>
            </a:xfrm>
            <a:custGeom>
              <a:avLst/>
              <a:gdLst>
                <a:gd name="T0" fmla="*/ 0 w 20000"/>
                <a:gd name="T1" fmla="*/ 0 h 20000"/>
                <a:gd name="T2" fmla="*/ 1817 w 20000"/>
                <a:gd name="T3" fmla="*/ 0 h 20000"/>
                <a:gd name="T4" fmla="*/ 18167 w 20000"/>
                <a:gd name="T5" fmla="*/ 0 h 20000"/>
                <a:gd name="T6" fmla="*/ 19984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0"/>
                  </a:moveTo>
                  <a:lnTo>
                    <a:pt x="1817" y="19884"/>
                  </a:lnTo>
                  <a:lnTo>
                    <a:pt x="18167" y="19884"/>
                  </a:lnTo>
                  <a:lnTo>
                    <a:pt x="19984" y="0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lIns="127761" tIns="63881" rIns="127761" bIns="63881"/>
            <a:lstStyle/>
            <a:p>
              <a:endParaRPr lang="ru-RU"/>
            </a:p>
          </p:txBody>
        </p:sp>
        <p:sp>
          <p:nvSpPr>
            <p:cNvPr id="18644" name="Freeform 101"/>
            <p:cNvSpPr>
              <a:spLocks/>
            </p:cNvSpPr>
            <p:nvPr/>
          </p:nvSpPr>
          <p:spPr bwMode="auto">
            <a:xfrm>
              <a:off x="0" y="13966"/>
              <a:ext cx="20000" cy="6034"/>
            </a:xfrm>
            <a:custGeom>
              <a:avLst/>
              <a:gdLst>
                <a:gd name="T0" fmla="*/ 0 w 20000"/>
                <a:gd name="T1" fmla="*/ 0 h 20000"/>
                <a:gd name="T2" fmla="*/ 1817 w 20000"/>
                <a:gd name="T3" fmla="*/ 0 h 20000"/>
                <a:gd name="T4" fmla="*/ 18167 w 20000"/>
                <a:gd name="T5" fmla="*/ 0 h 20000"/>
                <a:gd name="T6" fmla="*/ 19984 w 20000"/>
                <a:gd name="T7" fmla="*/ 0 h 200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000"/>
                <a:gd name="T13" fmla="*/ 0 h 20000"/>
                <a:gd name="T14" fmla="*/ 20000 w 20000"/>
                <a:gd name="T15" fmla="*/ 20000 h 200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000" h="20000">
                  <a:moveTo>
                    <a:pt x="0" y="19884"/>
                  </a:moveTo>
                  <a:lnTo>
                    <a:pt x="1817" y="0"/>
                  </a:lnTo>
                  <a:lnTo>
                    <a:pt x="18167" y="0"/>
                  </a:lnTo>
                  <a:lnTo>
                    <a:pt x="19984" y="19884"/>
                  </a:ln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lIns="127761" tIns="63881" rIns="127761" bIns="63881"/>
            <a:lstStyle/>
            <a:p>
              <a:endParaRPr lang="ru-RU"/>
            </a:p>
          </p:txBody>
        </p:sp>
      </p:grpSp>
      <p:grpSp>
        <p:nvGrpSpPr>
          <p:cNvPr id="18443" name="Group 53"/>
          <p:cNvGrpSpPr>
            <a:grpSpLocks/>
          </p:cNvGrpSpPr>
          <p:nvPr/>
        </p:nvGrpSpPr>
        <p:grpSpPr bwMode="auto">
          <a:xfrm>
            <a:off x="4065588" y="4113213"/>
            <a:ext cx="815975" cy="393700"/>
            <a:chOff x="2290" y="4020"/>
            <a:chExt cx="768" cy="218"/>
          </a:xfrm>
        </p:grpSpPr>
        <p:sp>
          <p:nvSpPr>
            <p:cNvPr id="18635" name="Rectangle 54"/>
            <p:cNvSpPr>
              <a:spLocks noChangeArrowheads="1"/>
            </p:cNvSpPr>
            <p:nvPr/>
          </p:nvSpPr>
          <p:spPr bwMode="auto">
            <a:xfrm>
              <a:off x="2653" y="4039"/>
              <a:ext cx="405" cy="1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lIns="17746" tIns="17746" rIns="17746" bIns="17746"/>
            <a:lstStyle/>
            <a:p>
              <a:pPr algn="ctr" defTabSz="1785938"/>
              <a:r>
                <a:rPr lang="ru-RU" sz="1100" b="1" u="sng">
                  <a:latin typeface="Times New Roman" pitchFamily="18" charset="0"/>
                  <a:cs typeface="Times New Roman" pitchFamily="18" charset="0"/>
                </a:rPr>
                <a:t>№12</a:t>
              </a:r>
              <a:endParaRPr lang="ru-RU" sz="1100" u="sng">
                <a:latin typeface="Times New Roman" pitchFamily="18" charset="0"/>
                <a:cs typeface="Times New Roman" pitchFamily="18" charset="0"/>
              </a:endParaRPr>
            </a:p>
            <a:p>
              <a:pPr algn="ctr" defTabSz="1785938"/>
              <a:r>
                <a:rPr lang="ru-RU" sz="110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100" b="1">
                  <a:latin typeface="Times New Roman" pitchFamily="18" charset="0"/>
                  <a:cs typeface="Times New Roman" pitchFamily="18" charset="0"/>
                </a:rPr>
                <a:t>150</a:t>
              </a:r>
              <a:endParaRPr lang="ru-RU" sz="350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8636" name="Group 56"/>
            <p:cNvGrpSpPr>
              <a:grpSpLocks/>
            </p:cNvGrpSpPr>
            <p:nvPr/>
          </p:nvGrpSpPr>
          <p:grpSpPr bwMode="auto">
            <a:xfrm>
              <a:off x="2290" y="4020"/>
              <a:ext cx="361" cy="211"/>
              <a:chOff x="0" y="1"/>
              <a:chExt cx="20000" cy="19999"/>
            </a:xfrm>
          </p:grpSpPr>
          <p:sp>
            <p:nvSpPr>
              <p:cNvPr id="18637" name="Rectangle 57"/>
              <p:cNvSpPr>
                <a:spLocks noChangeArrowheads="1"/>
              </p:cNvSpPr>
              <p:nvPr/>
            </p:nvSpPr>
            <p:spPr bwMode="auto">
              <a:xfrm>
                <a:off x="0" y="7756"/>
                <a:ext cx="20000" cy="12244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127746" tIns="63874" rIns="127746" bIns="63874"/>
              <a:lstStyle/>
              <a:p>
                <a:pPr defTabSz="1785938"/>
                <a:endParaRPr lang="ru-RU" sz="3500">
                  <a:latin typeface="Times New Roman" pitchFamily="18" charset="0"/>
                </a:endParaRPr>
              </a:p>
            </p:txBody>
          </p:sp>
          <p:sp>
            <p:nvSpPr>
              <p:cNvPr id="18638" name="Line 58"/>
              <p:cNvSpPr>
                <a:spLocks noChangeShapeType="1"/>
              </p:cNvSpPr>
              <p:nvPr/>
            </p:nvSpPr>
            <p:spPr bwMode="auto">
              <a:xfrm flipV="1">
                <a:off x="161" y="1"/>
                <a:ext cx="10170" cy="777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639" name="Line 59"/>
              <p:cNvSpPr>
                <a:spLocks noChangeShapeType="1"/>
              </p:cNvSpPr>
              <p:nvPr/>
            </p:nvSpPr>
            <p:spPr bwMode="auto">
              <a:xfrm>
                <a:off x="10475" y="1"/>
                <a:ext cx="9364" cy="7309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8640" name="Group 60"/>
              <p:cNvGrpSpPr>
                <a:grpSpLocks/>
              </p:cNvGrpSpPr>
              <p:nvPr/>
            </p:nvGrpSpPr>
            <p:grpSpPr bwMode="auto">
              <a:xfrm>
                <a:off x="8652" y="3009"/>
                <a:ext cx="3119" cy="3408"/>
                <a:chOff x="-2659" y="0"/>
                <a:chExt cx="26710" cy="20000"/>
              </a:xfrm>
            </p:grpSpPr>
            <p:sp>
              <p:nvSpPr>
                <p:cNvPr id="18641" name="Line 61"/>
                <p:cNvSpPr>
                  <a:spLocks noChangeShapeType="1"/>
                </p:cNvSpPr>
                <p:nvPr/>
              </p:nvSpPr>
              <p:spPr bwMode="auto">
                <a:xfrm>
                  <a:off x="9649" y="0"/>
                  <a:ext cx="137" cy="2000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642" name="Line 62"/>
                <p:cNvSpPr>
                  <a:spLocks noChangeShapeType="1"/>
                </p:cNvSpPr>
                <p:nvPr/>
              </p:nvSpPr>
              <p:spPr bwMode="auto">
                <a:xfrm>
                  <a:off x="-2659" y="11007"/>
                  <a:ext cx="26710" cy="140"/>
                </a:xfrm>
                <a:prstGeom prst="line">
                  <a:avLst/>
                </a:prstGeom>
                <a:noFill/>
                <a:ln w="25400">
                  <a:solidFill>
                    <a:srgbClr val="FF0000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8444" name="Rectangle 32"/>
          <p:cNvSpPr>
            <a:spLocks noChangeArrowheads="1"/>
          </p:cNvSpPr>
          <p:nvPr/>
        </p:nvSpPr>
        <p:spPr bwMode="auto">
          <a:xfrm>
            <a:off x="2387600" y="748982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45" name="Rectangle 39"/>
          <p:cNvSpPr>
            <a:spLocks noChangeArrowheads="1"/>
          </p:cNvSpPr>
          <p:nvPr/>
        </p:nvSpPr>
        <p:spPr bwMode="auto">
          <a:xfrm>
            <a:off x="2351088" y="709612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46" name="Rectangle 40"/>
          <p:cNvSpPr>
            <a:spLocks noChangeArrowheads="1"/>
          </p:cNvSpPr>
          <p:nvPr/>
        </p:nvSpPr>
        <p:spPr bwMode="auto">
          <a:xfrm>
            <a:off x="2352675" y="67564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47" name="Rectangle 41"/>
          <p:cNvSpPr>
            <a:spLocks noChangeArrowheads="1"/>
          </p:cNvSpPr>
          <p:nvPr/>
        </p:nvSpPr>
        <p:spPr bwMode="auto">
          <a:xfrm>
            <a:off x="8951913" y="322421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48" name="Rectangle 42"/>
          <p:cNvSpPr>
            <a:spLocks noChangeArrowheads="1"/>
          </p:cNvSpPr>
          <p:nvPr/>
        </p:nvSpPr>
        <p:spPr bwMode="auto">
          <a:xfrm>
            <a:off x="8970963" y="376396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49" name="Rectangle 43"/>
          <p:cNvSpPr>
            <a:spLocks noChangeArrowheads="1"/>
          </p:cNvSpPr>
          <p:nvPr/>
        </p:nvSpPr>
        <p:spPr bwMode="auto">
          <a:xfrm>
            <a:off x="8990013" y="426561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0" name="Rectangle 44"/>
          <p:cNvSpPr>
            <a:spLocks noChangeArrowheads="1"/>
          </p:cNvSpPr>
          <p:nvPr/>
        </p:nvSpPr>
        <p:spPr bwMode="auto">
          <a:xfrm>
            <a:off x="9024938" y="47879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1" name="Rectangle 45"/>
          <p:cNvSpPr>
            <a:spLocks noChangeArrowheads="1"/>
          </p:cNvSpPr>
          <p:nvPr/>
        </p:nvSpPr>
        <p:spPr bwMode="auto">
          <a:xfrm>
            <a:off x="9026525" y="5272088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2" name="Rectangle 46"/>
          <p:cNvSpPr>
            <a:spLocks noChangeArrowheads="1"/>
          </p:cNvSpPr>
          <p:nvPr/>
        </p:nvSpPr>
        <p:spPr bwMode="auto">
          <a:xfrm>
            <a:off x="9028113" y="573881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3" name="Rectangle 47"/>
          <p:cNvSpPr>
            <a:spLocks noChangeArrowheads="1"/>
          </p:cNvSpPr>
          <p:nvPr/>
        </p:nvSpPr>
        <p:spPr bwMode="auto">
          <a:xfrm>
            <a:off x="8634413" y="473392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4" name="Rectangle 48"/>
          <p:cNvSpPr>
            <a:spLocks noChangeArrowheads="1"/>
          </p:cNvSpPr>
          <p:nvPr/>
        </p:nvSpPr>
        <p:spPr bwMode="auto">
          <a:xfrm>
            <a:off x="8686800" y="514826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5" name="Rectangle 49"/>
          <p:cNvSpPr>
            <a:spLocks noChangeArrowheads="1"/>
          </p:cNvSpPr>
          <p:nvPr/>
        </p:nvSpPr>
        <p:spPr bwMode="auto">
          <a:xfrm>
            <a:off x="8670925" y="559752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6" name="Rectangle 50"/>
          <p:cNvSpPr>
            <a:spLocks noChangeArrowheads="1"/>
          </p:cNvSpPr>
          <p:nvPr/>
        </p:nvSpPr>
        <p:spPr bwMode="auto">
          <a:xfrm>
            <a:off x="8672513" y="599281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7" name="Rectangle 51"/>
          <p:cNvSpPr>
            <a:spLocks noChangeArrowheads="1"/>
          </p:cNvSpPr>
          <p:nvPr/>
        </p:nvSpPr>
        <p:spPr bwMode="auto">
          <a:xfrm>
            <a:off x="10509250" y="67183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8" name="Rectangle 52"/>
          <p:cNvSpPr>
            <a:spLocks noChangeArrowheads="1"/>
          </p:cNvSpPr>
          <p:nvPr/>
        </p:nvSpPr>
        <p:spPr bwMode="auto">
          <a:xfrm>
            <a:off x="10044113" y="673735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59" name="Rectangle 53"/>
          <p:cNvSpPr>
            <a:spLocks noChangeArrowheads="1"/>
          </p:cNvSpPr>
          <p:nvPr/>
        </p:nvSpPr>
        <p:spPr bwMode="auto">
          <a:xfrm>
            <a:off x="9507538" y="668337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0" name="Rectangle 54"/>
          <p:cNvSpPr>
            <a:spLocks noChangeArrowheads="1"/>
          </p:cNvSpPr>
          <p:nvPr/>
        </p:nvSpPr>
        <p:spPr bwMode="auto">
          <a:xfrm>
            <a:off x="8988425" y="67564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1" name="Rectangle 55"/>
          <p:cNvSpPr>
            <a:spLocks noChangeArrowheads="1"/>
          </p:cNvSpPr>
          <p:nvPr/>
        </p:nvSpPr>
        <p:spPr bwMode="auto">
          <a:xfrm>
            <a:off x="8558213" y="674052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2" name="Rectangle 56"/>
          <p:cNvSpPr>
            <a:spLocks noChangeArrowheads="1"/>
          </p:cNvSpPr>
          <p:nvPr/>
        </p:nvSpPr>
        <p:spPr bwMode="auto">
          <a:xfrm>
            <a:off x="1724025" y="7202488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3" name="Rectangle 57"/>
          <p:cNvSpPr>
            <a:spLocks noChangeArrowheads="1"/>
          </p:cNvSpPr>
          <p:nvPr/>
        </p:nvSpPr>
        <p:spPr bwMode="auto">
          <a:xfrm>
            <a:off x="1598613" y="67564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4" name="Rectangle 58"/>
          <p:cNvSpPr>
            <a:spLocks noChangeArrowheads="1"/>
          </p:cNvSpPr>
          <p:nvPr/>
        </p:nvSpPr>
        <p:spPr bwMode="auto">
          <a:xfrm>
            <a:off x="12017375" y="66675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5" name="Rectangle 59"/>
          <p:cNvSpPr>
            <a:spLocks noChangeArrowheads="1"/>
          </p:cNvSpPr>
          <p:nvPr/>
        </p:nvSpPr>
        <p:spPr bwMode="auto">
          <a:xfrm>
            <a:off x="11461750" y="668496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6" name="Rectangle 60"/>
          <p:cNvSpPr>
            <a:spLocks noChangeArrowheads="1"/>
          </p:cNvSpPr>
          <p:nvPr/>
        </p:nvSpPr>
        <p:spPr bwMode="auto">
          <a:xfrm>
            <a:off x="11050588" y="672147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7" name="Rectangle 61"/>
          <p:cNvSpPr>
            <a:spLocks noChangeArrowheads="1"/>
          </p:cNvSpPr>
          <p:nvPr/>
        </p:nvSpPr>
        <p:spPr bwMode="auto">
          <a:xfrm>
            <a:off x="7854950" y="21463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8" name="Rectangle 62"/>
          <p:cNvSpPr>
            <a:spLocks noChangeArrowheads="1"/>
          </p:cNvSpPr>
          <p:nvPr/>
        </p:nvSpPr>
        <p:spPr bwMode="auto">
          <a:xfrm>
            <a:off x="7372350" y="20574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69" name="Rectangle 63"/>
          <p:cNvSpPr>
            <a:spLocks noChangeArrowheads="1"/>
          </p:cNvSpPr>
          <p:nvPr/>
        </p:nvSpPr>
        <p:spPr bwMode="auto">
          <a:xfrm>
            <a:off x="6889750" y="198596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0" name="Rectangle 64"/>
          <p:cNvSpPr>
            <a:spLocks noChangeArrowheads="1"/>
          </p:cNvSpPr>
          <p:nvPr/>
        </p:nvSpPr>
        <p:spPr bwMode="auto">
          <a:xfrm>
            <a:off x="10706100" y="4872038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1" name="Rectangle 65"/>
          <p:cNvSpPr>
            <a:spLocks noChangeArrowheads="1"/>
          </p:cNvSpPr>
          <p:nvPr/>
        </p:nvSpPr>
        <p:spPr bwMode="auto">
          <a:xfrm>
            <a:off x="1382713" y="610870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2" name="Rectangle 66"/>
          <p:cNvSpPr>
            <a:spLocks noChangeArrowheads="1"/>
          </p:cNvSpPr>
          <p:nvPr/>
        </p:nvSpPr>
        <p:spPr bwMode="auto">
          <a:xfrm>
            <a:off x="846138" y="6075363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3" name="Rectangle 67"/>
          <p:cNvSpPr>
            <a:spLocks noChangeArrowheads="1"/>
          </p:cNvSpPr>
          <p:nvPr/>
        </p:nvSpPr>
        <p:spPr bwMode="auto">
          <a:xfrm>
            <a:off x="381000" y="609282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4" name="Rectangle 68"/>
          <p:cNvSpPr>
            <a:spLocks noChangeArrowheads="1"/>
          </p:cNvSpPr>
          <p:nvPr/>
        </p:nvSpPr>
        <p:spPr bwMode="auto">
          <a:xfrm>
            <a:off x="10348913" y="3348038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5" name="Rectangle 69"/>
          <p:cNvSpPr>
            <a:spLocks noChangeArrowheads="1"/>
          </p:cNvSpPr>
          <p:nvPr/>
        </p:nvSpPr>
        <p:spPr bwMode="auto">
          <a:xfrm>
            <a:off x="10528300" y="3654425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6" name="Rectangle 70"/>
          <p:cNvSpPr>
            <a:spLocks noChangeArrowheads="1"/>
          </p:cNvSpPr>
          <p:nvPr/>
        </p:nvSpPr>
        <p:spPr bwMode="auto">
          <a:xfrm>
            <a:off x="10618788" y="4032250"/>
            <a:ext cx="288925" cy="2206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7" name="Rectangle 71"/>
          <p:cNvSpPr>
            <a:spLocks noChangeArrowheads="1"/>
          </p:cNvSpPr>
          <p:nvPr/>
        </p:nvSpPr>
        <p:spPr bwMode="auto">
          <a:xfrm>
            <a:off x="10655300" y="4408488"/>
            <a:ext cx="288925" cy="2206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8" name="Rectangle 55"/>
          <p:cNvSpPr>
            <a:spLocks noChangeArrowheads="1"/>
          </p:cNvSpPr>
          <p:nvPr/>
        </p:nvSpPr>
        <p:spPr bwMode="auto">
          <a:xfrm rot="-5400000">
            <a:off x="6615113" y="3033712"/>
            <a:ext cx="642938" cy="2143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rot="10800000"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479" name="Rectangle 55"/>
          <p:cNvSpPr>
            <a:spLocks noChangeArrowheads="1"/>
          </p:cNvSpPr>
          <p:nvPr/>
        </p:nvSpPr>
        <p:spPr bwMode="auto">
          <a:xfrm>
            <a:off x="6253163" y="2514600"/>
            <a:ext cx="142875" cy="36353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lIns="91428" tIns="45714" rIns="91428" bIns="45714" anchor="ctr"/>
          <a:lstStyle/>
          <a:p>
            <a:endParaRPr lang="ru-RU">
              <a:latin typeface="Times New Roman" pitchFamily="18" charset="0"/>
            </a:endParaRPr>
          </a:p>
        </p:txBody>
      </p:sp>
      <p:grpSp>
        <p:nvGrpSpPr>
          <p:cNvPr id="18480" name="Group 72"/>
          <p:cNvGrpSpPr>
            <a:grpSpLocks/>
          </p:cNvGrpSpPr>
          <p:nvPr/>
        </p:nvGrpSpPr>
        <p:grpSpPr bwMode="auto">
          <a:xfrm>
            <a:off x="2914650" y="2413000"/>
            <a:ext cx="915988" cy="3625850"/>
            <a:chOff x="1836" y="2386"/>
            <a:chExt cx="577" cy="2284"/>
          </a:xfrm>
        </p:grpSpPr>
        <p:sp>
          <p:nvSpPr>
            <p:cNvPr id="18628" name="Tree"/>
            <p:cNvSpPr>
              <a:spLocks noEditPoints="1" noChangeArrowheads="1"/>
            </p:cNvSpPr>
            <p:nvPr/>
          </p:nvSpPr>
          <p:spPr bwMode="auto">
            <a:xfrm rot="-5400000">
              <a:off x="1961" y="2261"/>
              <a:ext cx="236" cy="485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3 h 21600"/>
                <a:gd name="T4" fmla="*/ 0 w 21600"/>
                <a:gd name="T5" fmla="*/ 6 h 21600"/>
                <a:gd name="T6" fmla="*/ 0 w 21600"/>
                <a:gd name="T7" fmla="*/ 10 h 21600"/>
                <a:gd name="T8" fmla="*/ 2 w 21600"/>
                <a:gd name="T9" fmla="*/ 3 h 21600"/>
                <a:gd name="T10" fmla="*/ 2 w 21600"/>
                <a:gd name="T11" fmla="*/ 6 h 21600"/>
                <a:gd name="T12" fmla="*/ 3 w 21600"/>
                <a:gd name="T13" fmla="*/ 1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29" name="Tree"/>
            <p:cNvSpPr>
              <a:spLocks noEditPoints="1" noChangeArrowheads="1"/>
            </p:cNvSpPr>
            <p:nvPr/>
          </p:nvSpPr>
          <p:spPr bwMode="auto">
            <a:xfrm rot="-5400000">
              <a:off x="1962" y="2647"/>
              <a:ext cx="236" cy="485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3 h 21600"/>
                <a:gd name="T4" fmla="*/ 0 w 21600"/>
                <a:gd name="T5" fmla="*/ 6 h 21600"/>
                <a:gd name="T6" fmla="*/ 0 w 21600"/>
                <a:gd name="T7" fmla="*/ 10 h 21600"/>
                <a:gd name="T8" fmla="*/ 2 w 21600"/>
                <a:gd name="T9" fmla="*/ 3 h 21600"/>
                <a:gd name="T10" fmla="*/ 2 w 21600"/>
                <a:gd name="T11" fmla="*/ 6 h 21600"/>
                <a:gd name="T12" fmla="*/ 3 w 21600"/>
                <a:gd name="T13" fmla="*/ 1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30" name="Tree"/>
            <p:cNvSpPr>
              <a:spLocks noEditPoints="1" noChangeArrowheads="1"/>
            </p:cNvSpPr>
            <p:nvPr/>
          </p:nvSpPr>
          <p:spPr bwMode="auto">
            <a:xfrm rot="-5400000">
              <a:off x="2006" y="2973"/>
              <a:ext cx="236" cy="485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3 h 21600"/>
                <a:gd name="T4" fmla="*/ 0 w 21600"/>
                <a:gd name="T5" fmla="*/ 6 h 21600"/>
                <a:gd name="T6" fmla="*/ 0 w 21600"/>
                <a:gd name="T7" fmla="*/ 10 h 21600"/>
                <a:gd name="T8" fmla="*/ 2 w 21600"/>
                <a:gd name="T9" fmla="*/ 3 h 21600"/>
                <a:gd name="T10" fmla="*/ 2 w 21600"/>
                <a:gd name="T11" fmla="*/ 6 h 21600"/>
                <a:gd name="T12" fmla="*/ 3 w 21600"/>
                <a:gd name="T13" fmla="*/ 1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883"/>
                  </a:moveTo>
                  <a:lnTo>
                    <a:pt x="9257" y="18883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883"/>
                  </a:lnTo>
                  <a:lnTo>
                    <a:pt x="21600" y="18883"/>
                  </a:lnTo>
                  <a:lnTo>
                    <a:pt x="12343" y="12589"/>
                  </a:lnTo>
                  <a:lnTo>
                    <a:pt x="18514" y="12589"/>
                  </a:lnTo>
                  <a:lnTo>
                    <a:pt x="12343" y="6294"/>
                  </a:lnTo>
                  <a:lnTo>
                    <a:pt x="15429" y="6294"/>
                  </a:lnTo>
                  <a:lnTo>
                    <a:pt x="10800" y="0"/>
                  </a:lnTo>
                  <a:lnTo>
                    <a:pt x="6171" y="6294"/>
                  </a:lnTo>
                  <a:lnTo>
                    <a:pt x="9257" y="6294"/>
                  </a:lnTo>
                  <a:lnTo>
                    <a:pt x="3086" y="12589"/>
                  </a:lnTo>
                  <a:lnTo>
                    <a:pt x="9257" y="12589"/>
                  </a:lnTo>
                  <a:lnTo>
                    <a:pt x="0" y="18883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31" name="Tree"/>
            <p:cNvSpPr>
              <a:spLocks noEditPoints="1" noChangeArrowheads="1"/>
            </p:cNvSpPr>
            <p:nvPr/>
          </p:nvSpPr>
          <p:spPr bwMode="auto">
            <a:xfrm rot="-5400000">
              <a:off x="2018" y="3269"/>
              <a:ext cx="236" cy="485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3 h 21600"/>
                <a:gd name="T4" fmla="*/ 0 w 21600"/>
                <a:gd name="T5" fmla="*/ 6 h 21600"/>
                <a:gd name="T6" fmla="*/ 0 w 21600"/>
                <a:gd name="T7" fmla="*/ 10 h 21600"/>
                <a:gd name="T8" fmla="*/ 2 w 21600"/>
                <a:gd name="T9" fmla="*/ 3 h 21600"/>
                <a:gd name="T10" fmla="*/ 2 w 21600"/>
                <a:gd name="T11" fmla="*/ 6 h 21600"/>
                <a:gd name="T12" fmla="*/ 3 w 21600"/>
                <a:gd name="T13" fmla="*/ 1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32" name="Tree"/>
            <p:cNvSpPr>
              <a:spLocks noEditPoints="1" noChangeArrowheads="1"/>
            </p:cNvSpPr>
            <p:nvPr/>
          </p:nvSpPr>
          <p:spPr bwMode="auto">
            <a:xfrm rot="-5400000">
              <a:off x="2040" y="3631"/>
              <a:ext cx="236" cy="485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3 h 21600"/>
                <a:gd name="T4" fmla="*/ 0 w 21600"/>
                <a:gd name="T5" fmla="*/ 6 h 21600"/>
                <a:gd name="T6" fmla="*/ 0 w 21600"/>
                <a:gd name="T7" fmla="*/ 10 h 21600"/>
                <a:gd name="T8" fmla="*/ 2 w 21600"/>
                <a:gd name="T9" fmla="*/ 3 h 21600"/>
                <a:gd name="T10" fmla="*/ 2 w 21600"/>
                <a:gd name="T11" fmla="*/ 6 h 21600"/>
                <a:gd name="T12" fmla="*/ 3 w 21600"/>
                <a:gd name="T13" fmla="*/ 1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33" name="Tree"/>
            <p:cNvSpPr>
              <a:spLocks noEditPoints="1" noChangeArrowheads="1"/>
            </p:cNvSpPr>
            <p:nvPr/>
          </p:nvSpPr>
          <p:spPr bwMode="auto">
            <a:xfrm rot="-5400000">
              <a:off x="2042" y="3959"/>
              <a:ext cx="236" cy="485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3 h 21600"/>
                <a:gd name="T4" fmla="*/ 0 w 21600"/>
                <a:gd name="T5" fmla="*/ 6 h 21600"/>
                <a:gd name="T6" fmla="*/ 0 w 21600"/>
                <a:gd name="T7" fmla="*/ 10 h 21600"/>
                <a:gd name="T8" fmla="*/ 2 w 21600"/>
                <a:gd name="T9" fmla="*/ 3 h 21600"/>
                <a:gd name="T10" fmla="*/ 2 w 21600"/>
                <a:gd name="T11" fmla="*/ 6 h 21600"/>
                <a:gd name="T12" fmla="*/ 3 w 21600"/>
                <a:gd name="T13" fmla="*/ 1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34" name="Tree"/>
            <p:cNvSpPr>
              <a:spLocks noEditPoints="1" noChangeArrowheads="1"/>
            </p:cNvSpPr>
            <p:nvPr/>
          </p:nvSpPr>
          <p:spPr bwMode="auto">
            <a:xfrm rot="-5400000">
              <a:off x="2052" y="4309"/>
              <a:ext cx="236" cy="485"/>
            </a:xfrm>
            <a:custGeom>
              <a:avLst/>
              <a:gdLst>
                <a:gd name="T0" fmla="*/ 1 w 21600"/>
                <a:gd name="T1" fmla="*/ 0 h 21600"/>
                <a:gd name="T2" fmla="*/ 1 w 21600"/>
                <a:gd name="T3" fmla="*/ 3 h 21600"/>
                <a:gd name="T4" fmla="*/ 0 w 21600"/>
                <a:gd name="T5" fmla="*/ 6 h 21600"/>
                <a:gd name="T6" fmla="*/ 0 w 21600"/>
                <a:gd name="T7" fmla="*/ 10 h 21600"/>
                <a:gd name="T8" fmla="*/ 2 w 21600"/>
                <a:gd name="T9" fmla="*/ 3 h 21600"/>
                <a:gd name="T10" fmla="*/ 2 w 21600"/>
                <a:gd name="T11" fmla="*/ 6 h 21600"/>
                <a:gd name="T12" fmla="*/ 3 w 21600"/>
                <a:gd name="T13" fmla="*/ 10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</p:grpSp>
      <p:sp>
        <p:nvSpPr>
          <p:cNvPr id="18481" name="Прямоугольник 51"/>
          <p:cNvSpPr>
            <a:spLocks noChangeArrowheads="1"/>
          </p:cNvSpPr>
          <p:nvPr/>
        </p:nvSpPr>
        <p:spPr bwMode="auto">
          <a:xfrm rot="-202674">
            <a:off x="8934450" y="3173413"/>
            <a:ext cx="434975" cy="2798762"/>
          </a:xfrm>
          <a:prstGeom prst="rect">
            <a:avLst/>
          </a:prstGeom>
          <a:noFill/>
          <a:ln w="25400" algn="ctr">
            <a:solidFill>
              <a:srgbClr val="009900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82" name="Прямоугольник 51"/>
          <p:cNvSpPr>
            <a:spLocks noChangeArrowheads="1"/>
          </p:cNvSpPr>
          <p:nvPr/>
        </p:nvSpPr>
        <p:spPr bwMode="auto">
          <a:xfrm rot="-202674">
            <a:off x="8588375" y="4557713"/>
            <a:ext cx="433388" cy="1789112"/>
          </a:xfrm>
          <a:prstGeom prst="rect">
            <a:avLst/>
          </a:prstGeom>
          <a:noFill/>
          <a:ln w="25400" algn="ctr">
            <a:solidFill>
              <a:srgbClr val="009900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83" name="Прямоугольник 51"/>
          <p:cNvSpPr>
            <a:spLocks noChangeArrowheads="1"/>
          </p:cNvSpPr>
          <p:nvPr/>
        </p:nvSpPr>
        <p:spPr bwMode="auto">
          <a:xfrm>
            <a:off x="290513" y="6032500"/>
            <a:ext cx="1441450" cy="323850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84" name="Прямоугольник 51"/>
          <p:cNvSpPr>
            <a:spLocks noChangeArrowheads="1"/>
          </p:cNvSpPr>
          <p:nvPr/>
        </p:nvSpPr>
        <p:spPr bwMode="auto">
          <a:xfrm>
            <a:off x="7823200" y="2087563"/>
            <a:ext cx="400050" cy="325437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85" name="Прямоугольник 51"/>
          <p:cNvSpPr>
            <a:spLocks noChangeArrowheads="1"/>
          </p:cNvSpPr>
          <p:nvPr/>
        </p:nvSpPr>
        <p:spPr bwMode="auto">
          <a:xfrm>
            <a:off x="7321550" y="1998663"/>
            <a:ext cx="400050" cy="325437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86" name="Прямоугольник 51"/>
          <p:cNvSpPr>
            <a:spLocks noChangeArrowheads="1"/>
          </p:cNvSpPr>
          <p:nvPr/>
        </p:nvSpPr>
        <p:spPr bwMode="auto">
          <a:xfrm>
            <a:off x="6821488" y="1946275"/>
            <a:ext cx="400050" cy="325438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87" name="Прямоугольник 51"/>
          <p:cNvSpPr>
            <a:spLocks noChangeArrowheads="1"/>
          </p:cNvSpPr>
          <p:nvPr/>
        </p:nvSpPr>
        <p:spPr bwMode="auto">
          <a:xfrm>
            <a:off x="1493838" y="6732588"/>
            <a:ext cx="400050" cy="323850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88" name="Прямоугольник 51"/>
          <p:cNvSpPr>
            <a:spLocks noChangeArrowheads="1"/>
          </p:cNvSpPr>
          <p:nvPr/>
        </p:nvSpPr>
        <p:spPr bwMode="auto">
          <a:xfrm>
            <a:off x="1655763" y="7143750"/>
            <a:ext cx="400050" cy="325438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89" name="Прямоугольник 51"/>
          <p:cNvSpPr>
            <a:spLocks noChangeArrowheads="1"/>
          </p:cNvSpPr>
          <p:nvPr/>
        </p:nvSpPr>
        <p:spPr bwMode="auto">
          <a:xfrm>
            <a:off x="2300288" y="6713538"/>
            <a:ext cx="400050" cy="1077912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90" name="Прямоугольник 51"/>
          <p:cNvSpPr>
            <a:spLocks noChangeArrowheads="1"/>
          </p:cNvSpPr>
          <p:nvPr/>
        </p:nvSpPr>
        <p:spPr bwMode="auto">
          <a:xfrm>
            <a:off x="10296525" y="3287713"/>
            <a:ext cx="400050" cy="325437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91" name="Прямоугольник 51"/>
          <p:cNvSpPr>
            <a:spLocks noChangeArrowheads="1"/>
          </p:cNvSpPr>
          <p:nvPr/>
        </p:nvSpPr>
        <p:spPr bwMode="auto">
          <a:xfrm>
            <a:off x="10510838" y="3627438"/>
            <a:ext cx="400050" cy="327025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92" name="Прямоугольник 51"/>
          <p:cNvSpPr>
            <a:spLocks noChangeArrowheads="1"/>
          </p:cNvSpPr>
          <p:nvPr/>
        </p:nvSpPr>
        <p:spPr bwMode="auto">
          <a:xfrm>
            <a:off x="10583863" y="3933825"/>
            <a:ext cx="400050" cy="323850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93" name="Прямоугольник 51"/>
          <p:cNvSpPr>
            <a:spLocks noChangeArrowheads="1"/>
          </p:cNvSpPr>
          <p:nvPr/>
        </p:nvSpPr>
        <p:spPr bwMode="auto">
          <a:xfrm>
            <a:off x="10547350" y="4327525"/>
            <a:ext cx="400050" cy="327025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94" name="Прямоугольник 51"/>
          <p:cNvSpPr>
            <a:spLocks noChangeArrowheads="1"/>
          </p:cNvSpPr>
          <p:nvPr/>
        </p:nvSpPr>
        <p:spPr bwMode="auto">
          <a:xfrm>
            <a:off x="10601325" y="4794250"/>
            <a:ext cx="400050" cy="327025"/>
          </a:xfrm>
          <a:prstGeom prst="rect">
            <a:avLst/>
          </a:prstGeom>
          <a:noFill/>
          <a:ln w="25400" algn="ctr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495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(схема расположения объекта на местности)</a:t>
            </a:r>
          </a:p>
        </p:txBody>
      </p:sp>
      <p:cxnSp>
        <p:nvCxnSpPr>
          <p:cNvPr id="18496" name="Прямая соединительная линия 420"/>
          <p:cNvCxnSpPr>
            <a:cxnSpLocks noChangeShapeType="1"/>
          </p:cNvCxnSpPr>
          <p:nvPr/>
        </p:nvCxnSpPr>
        <p:spPr bwMode="auto">
          <a:xfrm rot="5400000">
            <a:off x="5965825" y="3111500"/>
            <a:ext cx="1214438" cy="1588"/>
          </a:xfrm>
          <a:prstGeom prst="line">
            <a:avLst/>
          </a:prstGeom>
          <a:noFill/>
          <a:ln w="88900">
            <a:solidFill>
              <a:srgbClr val="808080"/>
            </a:solidFill>
            <a:round/>
            <a:headEnd/>
            <a:tailEnd/>
          </a:ln>
        </p:spPr>
      </p:cxnSp>
      <p:cxnSp>
        <p:nvCxnSpPr>
          <p:cNvPr id="18497" name="Прямая соединительная линия 427"/>
          <p:cNvCxnSpPr>
            <a:cxnSpLocks noChangeShapeType="1"/>
          </p:cNvCxnSpPr>
          <p:nvPr/>
        </p:nvCxnSpPr>
        <p:spPr bwMode="auto">
          <a:xfrm>
            <a:off x="6586538" y="2657475"/>
            <a:ext cx="642937" cy="1588"/>
          </a:xfrm>
          <a:prstGeom prst="line">
            <a:avLst/>
          </a:prstGeom>
          <a:noFill/>
          <a:ln w="88900">
            <a:solidFill>
              <a:srgbClr val="808080"/>
            </a:solidFill>
            <a:round/>
            <a:headEnd/>
            <a:tailEnd/>
          </a:ln>
        </p:spPr>
      </p:cxnSp>
      <p:cxnSp>
        <p:nvCxnSpPr>
          <p:cNvPr id="18498" name="Прямая соединительная линия 430"/>
          <p:cNvCxnSpPr>
            <a:cxnSpLocks noChangeShapeType="1"/>
          </p:cNvCxnSpPr>
          <p:nvPr/>
        </p:nvCxnSpPr>
        <p:spPr bwMode="auto">
          <a:xfrm rot="5400000">
            <a:off x="6696869" y="3156744"/>
            <a:ext cx="1000125" cy="1587"/>
          </a:xfrm>
          <a:prstGeom prst="line">
            <a:avLst/>
          </a:prstGeom>
          <a:noFill/>
          <a:ln w="88900">
            <a:solidFill>
              <a:srgbClr val="808080"/>
            </a:solidFill>
            <a:round/>
            <a:headEnd/>
            <a:tailEnd/>
          </a:ln>
        </p:spPr>
      </p:cxnSp>
      <p:sp>
        <p:nvSpPr>
          <p:cNvPr id="18499" name="Прямоугольник 432"/>
          <p:cNvSpPr>
            <a:spLocks noChangeArrowheads="1"/>
          </p:cNvSpPr>
          <p:nvPr/>
        </p:nvSpPr>
        <p:spPr bwMode="auto">
          <a:xfrm>
            <a:off x="6188075" y="2443163"/>
            <a:ext cx="284163" cy="481012"/>
          </a:xfrm>
          <a:prstGeom prst="rect">
            <a:avLst/>
          </a:prstGeom>
          <a:noFill/>
          <a:ln w="25400" algn="ctr">
            <a:solidFill>
              <a:srgbClr val="009900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8500" name="Прямоугольник 433"/>
          <p:cNvSpPr>
            <a:spLocks noChangeArrowheads="1"/>
          </p:cNvSpPr>
          <p:nvPr/>
        </p:nvSpPr>
        <p:spPr bwMode="auto">
          <a:xfrm>
            <a:off x="6757988" y="2728913"/>
            <a:ext cx="355600" cy="784225"/>
          </a:xfrm>
          <a:prstGeom prst="rect">
            <a:avLst/>
          </a:prstGeom>
          <a:noFill/>
          <a:ln w="25400" algn="ctr">
            <a:solidFill>
              <a:srgbClr val="009900"/>
            </a:solidFill>
            <a:prstDash val="dash"/>
            <a:miter lim="800000"/>
            <a:headEnd/>
            <a:tailEnd/>
          </a:ln>
        </p:spPr>
        <p:txBody>
          <a:bodyPr lIns="127954" tIns="63980" rIns="127954" bIns="63980" anchor="ctr"/>
          <a:lstStyle/>
          <a:p>
            <a:pPr algn="ctr" defTabSz="1274763"/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cxnSp>
        <p:nvCxnSpPr>
          <p:cNvPr id="18501" name="Прямая соединительная линия 439"/>
          <p:cNvCxnSpPr>
            <a:cxnSpLocks noChangeShapeType="1"/>
          </p:cNvCxnSpPr>
          <p:nvPr/>
        </p:nvCxnSpPr>
        <p:spPr bwMode="auto">
          <a:xfrm rot="5400000" flipH="1" flipV="1">
            <a:off x="10866438" y="6265863"/>
            <a:ext cx="357187" cy="1587"/>
          </a:xfrm>
          <a:prstGeom prst="line">
            <a:avLst/>
          </a:prstGeom>
          <a:noFill/>
          <a:ln w="88900">
            <a:solidFill>
              <a:srgbClr val="808080"/>
            </a:solidFill>
            <a:round/>
            <a:headEnd/>
            <a:tailEnd/>
          </a:ln>
        </p:spPr>
      </p:cxnSp>
      <p:cxnSp>
        <p:nvCxnSpPr>
          <p:cNvPr id="18502" name="Прямая соединительная линия 441"/>
          <p:cNvCxnSpPr>
            <a:cxnSpLocks noChangeShapeType="1"/>
          </p:cNvCxnSpPr>
          <p:nvPr/>
        </p:nvCxnSpPr>
        <p:spPr bwMode="auto">
          <a:xfrm>
            <a:off x="9544050" y="5586413"/>
            <a:ext cx="428625" cy="1587"/>
          </a:xfrm>
          <a:prstGeom prst="line">
            <a:avLst/>
          </a:prstGeom>
          <a:noFill/>
          <a:ln w="88900">
            <a:solidFill>
              <a:srgbClr val="808080"/>
            </a:solidFill>
            <a:round/>
            <a:headEnd/>
            <a:tailEnd/>
          </a:ln>
        </p:spPr>
      </p:cxnSp>
      <p:cxnSp>
        <p:nvCxnSpPr>
          <p:cNvPr id="446" name="Прямая соединительная линия 445"/>
          <p:cNvCxnSpPr/>
          <p:nvPr/>
        </p:nvCxnSpPr>
        <p:spPr>
          <a:xfrm rot="5400000">
            <a:off x="5364163" y="2906713"/>
            <a:ext cx="1214437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Прямая соединительная линия 447"/>
          <p:cNvCxnSpPr/>
          <p:nvPr/>
        </p:nvCxnSpPr>
        <p:spPr>
          <a:xfrm>
            <a:off x="5972175" y="2300288"/>
            <a:ext cx="785813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0" name="Прямая соединительная линия 449"/>
          <p:cNvCxnSpPr/>
          <p:nvPr/>
        </p:nvCxnSpPr>
        <p:spPr>
          <a:xfrm rot="5400000">
            <a:off x="6615907" y="2442369"/>
            <a:ext cx="28575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2" name="Прямая соединительная линия 451"/>
          <p:cNvCxnSpPr/>
          <p:nvPr/>
        </p:nvCxnSpPr>
        <p:spPr>
          <a:xfrm>
            <a:off x="6757988" y="2586038"/>
            <a:ext cx="5715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4" name="Прямая соединительная линия 453"/>
          <p:cNvCxnSpPr/>
          <p:nvPr/>
        </p:nvCxnSpPr>
        <p:spPr>
          <a:xfrm rot="5400000">
            <a:off x="6865938" y="3049588"/>
            <a:ext cx="928687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6" name="Прямая соединительная линия 455"/>
          <p:cNvCxnSpPr/>
          <p:nvPr/>
        </p:nvCxnSpPr>
        <p:spPr>
          <a:xfrm rot="10800000">
            <a:off x="5972175" y="3514725"/>
            <a:ext cx="135731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09" name="Прямоугольник 456"/>
          <p:cNvSpPr>
            <a:spLocks noChangeArrowheads="1"/>
          </p:cNvSpPr>
          <p:nvPr/>
        </p:nvSpPr>
        <p:spPr bwMode="auto">
          <a:xfrm>
            <a:off x="5900738" y="1657350"/>
            <a:ext cx="1643062" cy="2143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1417" tIns="45709" rIns="91417" bIns="45709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ул. Озерная</a:t>
            </a:r>
          </a:p>
        </p:txBody>
      </p:sp>
      <p:sp>
        <p:nvSpPr>
          <p:cNvPr id="18510" name="Прямоугольник 457"/>
          <p:cNvSpPr>
            <a:spLocks noChangeArrowheads="1"/>
          </p:cNvSpPr>
          <p:nvPr/>
        </p:nvSpPr>
        <p:spPr bwMode="auto">
          <a:xfrm rot="5400000">
            <a:off x="8581232" y="3961606"/>
            <a:ext cx="1784350" cy="25876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1417" tIns="45709" rIns="91417" bIns="45709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ул. Центральная</a:t>
            </a:r>
          </a:p>
        </p:txBody>
      </p:sp>
      <p:sp>
        <p:nvSpPr>
          <p:cNvPr id="18511" name="Прямоугольник 458"/>
          <p:cNvSpPr>
            <a:spLocks noChangeArrowheads="1"/>
          </p:cNvSpPr>
          <p:nvPr/>
        </p:nvSpPr>
        <p:spPr bwMode="auto">
          <a:xfrm rot="5400000">
            <a:off x="7614444" y="5491957"/>
            <a:ext cx="1784350" cy="25876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1417" tIns="45709" rIns="91417" bIns="45709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ул. Ветеранов</a:t>
            </a:r>
          </a:p>
        </p:txBody>
      </p:sp>
      <p:sp>
        <p:nvSpPr>
          <p:cNvPr id="18512" name="Прямоугольник 459"/>
          <p:cNvSpPr>
            <a:spLocks noChangeArrowheads="1"/>
          </p:cNvSpPr>
          <p:nvPr/>
        </p:nvSpPr>
        <p:spPr bwMode="auto">
          <a:xfrm rot="5400000">
            <a:off x="10425907" y="5350668"/>
            <a:ext cx="1784350" cy="25876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1417" tIns="45709" rIns="91417" bIns="45709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ул. 8-го марта</a:t>
            </a:r>
          </a:p>
        </p:txBody>
      </p:sp>
      <p:sp>
        <p:nvSpPr>
          <p:cNvPr id="18513" name="Овал 460"/>
          <p:cNvSpPr>
            <a:spLocks noChangeArrowheads="1"/>
          </p:cNvSpPr>
          <p:nvPr/>
        </p:nvSpPr>
        <p:spPr bwMode="auto">
          <a:xfrm>
            <a:off x="3757613" y="1871663"/>
            <a:ext cx="2071687" cy="928687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17" tIns="45709" rIns="91417" bIns="45709"/>
          <a:lstStyle/>
          <a:p>
            <a:endParaRPr lang="ru-RU">
              <a:latin typeface="Times New Roman" pitchFamily="18" charset="0"/>
            </a:endParaRPr>
          </a:p>
        </p:txBody>
      </p:sp>
      <p:sp>
        <p:nvSpPr>
          <p:cNvPr id="18514" name="Прямоугольник 461"/>
          <p:cNvSpPr>
            <a:spLocks noChangeArrowheads="1"/>
          </p:cNvSpPr>
          <p:nvPr/>
        </p:nvSpPr>
        <p:spPr bwMode="auto">
          <a:xfrm>
            <a:off x="4013200" y="2228850"/>
            <a:ext cx="1571625" cy="2143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1417" tIns="45709" rIns="91417" bIns="45709" anchor="ctr"/>
          <a:lstStyle/>
          <a:p>
            <a:pPr algn="ctr"/>
            <a:r>
              <a:rPr lang="ru-RU" sz="1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оз. Топкинское</a:t>
            </a:r>
          </a:p>
        </p:txBody>
      </p:sp>
      <p:sp>
        <p:nvSpPr>
          <p:cNvPr id="18515" name="Прямоугольник 462"/>
          <p:cNvSpPr>
            <a:spLocks noChangeArrowheads="1"/>
          </p:cNvSpPr>
          <p:nvPr/>
        </p:nvSpPr>
        <p:spPr bwMode="auto">
          <a:xfrm rot="5163922">
            <a:off x="6897688" y="5372100"/>
            <a:ext cx="1574800" cy="2127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1417" tIns="45709" rIns="91417" bIns="45709" anchor="ctr"/>
          <a:lstStyle/>
          <a:p>
            <a:pPr algn="ctr"/>
            <a:r>
              <a:rPr lang="ru-RU" sz="14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оз. Родное</a:t>
            </a:r>
          </a:p>
        </p:txBody>
      </p:sp>
      <p:grpSp>
        <p:nvGrpSpPr>
          <p:cNvPr id="18516" name="Group 567"/>
          <p:cNvGrpSpPr>
            <a:grpSpLocks/>
          </p:cNvGrpSpPr>
          <p:nvPr/>
        </p:nvGrpSpPr>
        <p:grpSpPr bwMode="auto">
          <a:xfrm rot="1405067">
            <a:off x="5065713" y="1835150"/>
            <a:ext cx="214312" cy="147638"/>
            <a:chOff x="3079" y="3840"/>
            <a:chExt cx="181" cy="91"/>
          </a:xfrm>
        </p:grpSpPr>
        <p:sp>
          <p:nvSpPr>
            <p:cNvPr id="18625" name="Line 564"/>
            <p:cNvSpPr>
              <a:spLocks noChangeShapeType="1"/>
            </p:cNvSpPr>
            <p:nvPr/>
          </p:nvSpPr>
          <p:spPr bwMode="auto">
            <a:xfrm flipV="1">
              <a:off x="3260" y="3840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26" name="Line 565"/>
            <p:cNvSpPr>
              <a:spLocks noChangeShapeType="1"/>
            </p:cNvSpPr>
            <p:nvPr/>
          </p:nvSpPr>
          <p:spPr bwMode="auto">
            <a:xfrm flipV="1">
              <a:off x="3079" y="3840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27" name="Line 566"/>
            <p:cNvSpPr>
              <a:spLocks noChangeShapeType="1"/>
            </p:cNvSpPr>
            <p:nvPr/>
          </p:nvSpPr>
          <p:spPr bwMode="auto">
            <a:xfrm flipH="1">
              <a:off x="3079" y="3886"/>
              <a:ext cx="18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8517" name="Полилиния 468"/>
          <p:cNvSpPr>
            <a:spLocks/>
          </p:cNvSpPr>
          <p:nvPr/>
        </p:nvSpPr>
        <p:spPr bwMode="auto">
          <a:xfrm>
            <a:off x="7623175" y="4167188"/>
            <a:ext cx="390525" cy="493712"/>
          </a:xfrm>
          <a:custGeom>
            <a:avLst/>
            <a:gdLst>
              <a:gd name="T0" fmla="*/ 400674 w 389936"/>
              <a:gd name="T1" fmla="*/ 62065 h 493595"/>
              <a:gd name="T2" fmla="*/ 348476 w 389936"/>
              <a:gd name="T3" fmla="*/ 49311 h 493595"/>
              <a:gd name="T4" fmla="*/ 309326 w 389936"/>
              <a:gd name="T5" fmla="*/ 36557 h 493595"/>
              <a:gd name="T6" fmla="*/ 204929 w 389936"/>
              <a:gd name="T7" fmla="*/ 23803 h 493595"/>
              <a:gd name="T8" fmla="*/ 61380 w 389936"/>
              <a:gd name="T9" fmla="*/ 23803 h 493595"/>
              <a:gd name="T10" fmla="*/ 22231 w 389936"/>
              <a:gd name="T11" fmla="*/ 49311 h 493595"/>
              <a:gd name="T12" fmla="*/ 22231 w 389936"/>
              <a:gd name="T13" fmla="*/ 151342 h 493595"/>
              <a:gd name="T14" fmla="*/ 48331 w 389936"/>
              <a:gd name="T15" fmla="*/ 189604 h 493595"/>
              <a:gd name="T16" fmla="*/ 61380 w 389936"/>
              <a:gd name="T17" fmla="*/ 227866 h 493595"/>
              <a:gd name="T18" fmla="*/ 87481 w 389936"/>
              <a:gd name="T19" fmla="*/ 266128 h 493595"/>
              <a:gd name="T20" fmla="*/ 165779 w 389936"/>
              <a:gd name="T21" fmla="*/ 304390 h 493595"/>
              <a:gd name="T22" fmla="*/ 152730 w 389936"/>
              <a:gd name="T23" fmla="*/ 470192 h 493595"/>
              <a:gd name="T24" fmla="*/ 113579 w 389936"/>
              <a:gd name="T25" fmla="*/ 495700 h 49359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89936"/>
              <a:gd name="T40" fmla="*/ 0 h 493595"/>
              <a:gd name="T41" fmla="*/ 389936 w 389936"/>
              <a:gd name="T42" fmla="*/ 493595 h 49359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89936" h="493595">
                <a:moveTo>
                  <a:pt x="389936" y="61795"/>
                </a:moveTo>
                <a:cubicBezTo>
                  <a:pt x="373003" y="57562"/>
                  <a:pt x="355919" y="53890"/>
                  <a:pt x="339136" y="49095"/>
                </a:cubicBezTo>
                <a:cubicBezTo>
                  <a:pt x="326264" y="45417"/>
                  <a:pt x="314207" y="38790"/>
                  <a:pt x="301036" y="36395"/>
                </a:cubicBezTo>
                <a:cubicBezTo>
                  <a:pt x="267456" y="30290"/>
                  <a:pt x="233303" y="27928"/>
                  <a:pt x="199436" y="23695"/>
                </a:cubicBezTo>
                <a:cubicBezTo>
                  <a:pt x="139941" y="3863"/>
                  <a:pt x="146617" y="0"/>
                  <a:pt x="59736" y="23695"/>
                </a:cubicBezTo>
                <a:cubicBezTo>
                  <a:pt x="45010" y="27711"/>
                  <a:pt x="34336" y="40628"/>
                  <a:pt x="21636" y="49095"/>
                </a:cubicBezTo>
                <a:cubicBezTo>
                  <a:pt x="6024" y="95932"/>
                  <a:pt x="0" y="92999"/>
                  <a:pt x="21636" y="150695"/>
                </a:cubicBezTo>
                <a:cubicBezTo>
                  <a:pt x="26995" y="164987"/>
                  <a:pt x="40210" y="175143"/>
                  <a:pt x="47036" y="188795"/>
                </a:cubicBezTo>
                <a:cubicBezTo>
                  <a:pt x="53023" y="200769"/>
                  <a:pt x="53749" y="214921"/>
                  <a:pt x="59736" y="226895"/>
                </a:cubicBezTo>
                <a:cubicBezTo>
                  <a:pt x="66562" y="240547"/>
                  <a:pt x="74343" y="254202"/>
                  <a:pt x="85136" y="264995"/>
                </a:cubicBezTo>
                <a:cubicBezTo>
                  <a:pt x="109755" y="289614"/>
                  <a:pt x="130348" y="292766"/>
                  <a:pt x="161336" y="303095"/>
                </a:cubicBezTo>
                <a:cubicBezTo>
                  <a:pt x="157103" y="358128"/>
                  <a:pt x="162858" y="414863"/>
                  <a:pt x="148636" y="468195"/>
                </a:cubicBezTo>
                <a:cubicBezTo>
                  <a:pt x="144703" y="482943"/>
                  <a:pt x="110536" y="493595"/>
                  <a:pt x="110536" y="493595"/>
                </a:cubicBezTo>
              </a:path>
            </a:pathLst>
          </a:custGeom>
          <a:noFill/>
          <a:ln w="50800" algn="ctr">
            <a:solidFill>
              <a:srgbClr val="C00000"/>
            </a:solidFill>
            <a:round/>
            <a:headEnd/>
            <a:tailEnd/>
          </a:ln>
        </p:spPr>
        <p:txBody>
          <a:bodyPr lIns="91428" tIns="45714" rIns="91428" bIns="45714"/>
          <a:lstStyle/>
          <a:p>
            <a:endParaRPr lang="ru-RU"/>
          </a:p>
        </p:txBody>
      </p:sp>
      <p:grpSp>
        <p:nvGrpSpPr>
          <p:cNvPr id="18518" name="Group 567"/>
          <p:cNvGrpSpPr>
            <a:grpSpLocks/>
          </p:cNvGrpSpPr>
          <p:nvPr/>
        </p:nvGrpSpPr>
        <p:grpSpPr bwMode="auto">
          <a:xfrm rot="1405067">
            <a:off x="7635875" y="4618038"/>
            <a:ext cx="215900" cy="147637"/>
            <a:chOff x="3079" y="3840"/>
            <a:chExt cx="181" cy="91"/>
          </a:xfrm>
        </p:grpSpPr>
        <p:sp>
          <p:nvSpPr>
            <p:cNvPr id="18622" name="Line 564"/>
            <p:cNvSpPr>
              <a:spLocks noChangeShapeType="1"/>
            </p:cNvSpPr>
            <p:nvPr/>
          </p:nvSpPr>
          <p:spPr bwMode="auto">
            <a:xfrm flipV="1">
              <a:off x="3260" y="3840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23" name="Line 565"/>
            <p:cNvSpPr>
              <a:spLocks noChangeShapeType="1"/>
            </p:cNvSpPr>
            <p:nvPr/>
          </p:nvSpPr>
          <p:spPr bwMode="auto">
            <a:xfrm flipV="1">
              <a:off x="3079" y="3840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24" name="Line 566"/>
            <p:cNvSpPr>
              <a:spLocks noChangeShapeType="1"/>
            </p:cNvSpPr>
            <p:nvPr/>
          </p:nvSpPr>
          <p:spPr bwMode="auto">
            <a:xfrm flipH="1">
              <a:off x="3079" y="3886"/>
              <a:ext cx="181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519" name="Группа 218"/>
          <p:cNvGrpSpPr>
            <a:grpSpLocks/>
          </p:cNvGrpSpPr>
          <p:nvPr/>
        </p:nvGrpSpPr>
        <p:grpSpPr bwMode="auto">
          <a:xfrm>
            <a:off x="10758488" y="5729288"/>
            <a:ext cx="309562" cy="303212"/>
            <a:chOff x="-1121598" y="5086352"/>
            <a:chExt cx="309408" cy="301197"/>
          </a:xfrm>
        </p:grpSpPr>
        <p:sp>
          <p:nvSpPr>
            <p:cNvPr id="18620" name="Oval 41"/>
            <p:cNvSpPr>
              <a:spLocks noChangeArrowheads="1"/>
            </p:cNvSpPr>
            <p:nvPr/>
          </p:nvSpPr>
          <p:spPr bwMode="auto">
            <a:xfrm>
              <a:off x="-1100190" y="5086352"/>
              <a:ext cx="288000" cy="288000"/>
            </a:xfrm>
            <a:prstGeom prst="ellipse">
              <a:avLst/>
            </a:prstGeom>
            <a:solidFill>
              <a:srgbClr val="FF3300"/>
            </a:solidFill>
            <a:ln w="25400">
              <a:solidFill>
                <a:srgbClr val="FF3300"/>
              </a:solidFill>
              <a:round/>
              <a:headEnd/>
              <a:tailEnd/>
            </a:ln>
          </p:spPr>
          <p:txBody>
            <a:bodyPr wrap="none" lIns="127746" tIns="63874" rIns="127746" bIns="63874" anchor="ctr"/>
            <a:lstStyle/>
            <a:p>
              <a:pPr algn="ctr" defTabSz="1274763"/>
              <a:endParaRPr lang="ru-RU" sz="29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621" name="Oval 41"/>
            <p:cNvSpPr>
              <a:spLocks noChangeArrowheads="1"/>
            </p:cNvSpPr>
            <p:nvPr/>
          </p:nvSpPr>
          <p:spPr bwMode="auto">
            <a:xfrm>
              <a:off x="-1121598" y="5099549"/>
              <a:ext cx="288000" cy="288000"/>
            </a:xfrm>
            <a:prstGeom prst="ellipse">
              <a:avLst/>
            </a:prstGeom>
            <a:noFill/>
            <a:ln w="25400">
              <a:noFill/>
              <a:round/>
              <a:headEnd/>
              <a:tailEnd/>
            </a:ln>
          </p:spPr>
          <p:txBody>
            <a:bodyPr wrap="none" lIns="127746" tIns="63874" rIns="127746" bIns="63874" anchor="ctr"/>
            <a:lstStyle/>
            <a:p>
              <a:pPr algn="ctr" defTabSz="1274763"/>
              <a:r>
                <a:rPr lang="en-US" sz="28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T</a:t>
              </a:r>
              <a:endParaRPr lang="ru-RU" sz="29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8520" name="TextBox 507"/>
          <p:cNvSpPr txBox="1">
            <a:spLocks noChangeArrowheads="1"/>
          </p:cNvSpPr>
          <p:nvPr/>
        </p:nvSpPr>
        <p:spPr bwMode="auto">
          <a:xfrm>
            <a:off x="1412875" y="6088063"/>
            <a:ext cx="214313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4</a:t>
            </a:r>
          </a:p>
        </p:txBody>
      </p:sp>
      <p:sp>
        <p:nvSpPr>
          <p:cNvPr id="18521" name="TextBox 508"/>
          <p:cNvSpPr txBox="1">
            <a:spLocks noChangeArrowheads="1"/>
          </p:cNvSpPr>
          <p:nvPr/>
        </p:nvSpPr>
        <p:spPr bwMode="auto">
          <a:xfrm>
            <a:off x="900113" y="6088063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6</a:t>
            </a:r>
          </a:p>
        </p:txBody>
      </p:sp>
      <p:sp>
        <p:nvSpPr>
          <p:cNvPr id="18522" name="TextBox 509"/>
          <p:cNvSpPr txBox="1">
            <a:spLocks noChangeArrowheads="1"/>
          </p:cNvSpPr>
          <p:nvPr/>
        </p:nvSpPr>
        <p:spPr bwMode="auto">
          <a:xfrm>
            <a:off x="400050" y="6088063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8</a:t>
            </a:r>
          </a:p>
        </p:txBody>
      </p:sp>
      <p:sp>
        <p:nvSpPr>
          <p:cNvPr id="18523" name="TextBox 510"/>
          <p:cNvSpPr txBox="1">
            <a:spLocks noChangeArrowheads="1"/>
          </p:cNvSpPr>
          <p:nvPr/>
        </p:nvSpPr>
        <p:spPr bwMode="auto">
          <a:xfrm>
            <a:off x="1612900" y="6729413"/>
            <a:ext cx="2159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3</a:t>
            </a:r>
          </a:p>
        </p:txBody>
      </p:sp>
      <p:sp>
        <p:nvSpPr>
          <p:cNvPr id="18524" name="TextBox 511"/>
          <p:cNvSpPr txBox="1">
            <a:spLocks noChangeArrowheads="1"/>
          </p:cNvSpPr>
          <p:nvPr/>
        </p:nvSpPr>
        <p:spPr bwMode="auto">
          <a:xfrm>
            <a:off x="2400300" y="6729413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</a:t>
            </a:r>
          </a:p>
        </p:txBody>
      </p:sp>
      <p:sp>
        <p:nvSpPr>
          <p:cNvPr id="18525" name="TextBox 512"/>
          <p:cNvSpPr txBox="1">
            <a:spLocks noChangeArrowheads="1"/>
          </p:cNvSpPr>
          <p:nvPr/>
        </p:nvSpPr>
        <p:spPr bwMode="auto">
          <a:xfrm>
            <a:off x="2301875" y="7088188"/>
            <a:ext cx="430213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 к.1</a:t>
            </a:r>
          </a:p>
        </p:txBody>
      </p:sp>
      <p:sp>
        <p:nvSpPr>
          <p:cNvPr id="18526" name="TextBox 513"/>
          <p:cNvSpPr txBox="1">
            <a:spLocks noChangeArrowheads="1"/>
          </p:cNvSpPr>
          <p:nvPr/>
        </p:nvSpPr>
        <p:spPr bwMode="auto">
          <a:xfrm>
            <a:off x="2328863" y="7513638"/>
            <a:ext cx="4286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 к.2</a:t>
            </a:r>
          </a:p>
        </p:txBody>
      </p:sp>
      <p:sp>
        <p:nvSpPr>
          <p:cNvPr id="18527" name="TextBox 514"/>
          <p:cNvSpPr txBox="1">
            <a:spLocks noChangeArrowheads="1"/>
          </p:cNvSpPr>
          <p:nvPr/>
        </p:nvSpPr>
        <p:spPr bwMode="auto">
          <a:xfrm>
            <a:off x="1687513" y="7229475"/>
            <a:ext cx="42545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3 к.1</a:t>
            </a:r>
          </a:p>
        </p:txBody>
      </p:sp>
      <p:sp>
        <p:nvSpPr>
          <p:cNvPr id="18528" name="TextBox 515"/>
          <p:cNvSpPr txBox="1">
            <a:spLocks noChangeArrowheads="1"/>
          </p:cNvSpPr>
          <p:nvPr/>
        </p:nvSpPr>
        <p:spPr bwMode="auto">
          <a:xfrm>
            <a:off x="8636000" y="6002338"/>
            <a:ext cx="4159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2 к.1</a:t>
            </a:r>
          </a:p>
        </p:txBody>
      </p:sp>
      <p:sp>
        <p:nvSpPr>
          <p:cNvPr id="18529" name="TextBox 516"/>
          <p:cNvSpPr txBox="1">
            <a:spLocks noChangeArrowheads="1"/>
          </p:cNvSpPr>
          <p:nvPr/>
        </p:nvSpPr>
        <p:spPr bwMode="auto">
          <a:xfrm>
            <a:off x="8688388" y="5588000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2</a:t>
            </a:r>
          </a:p>
        </p:txBody>
      </p:sp>
      <p:sp>
        <p:nvSpPr>
          <p:cNvPr id="18530" name="TextBox 517"/>
          <p:cNvSpPr txBox="1">
            <a:spLocks noChangeArrowheads="1"/>
          </p:cNvSpPr>
          <p:nvPr/>
        </p:nvSpPr>
        <p:spPr bwMode="auto">
          <a:xfrm>
            <a:off x="8688388" y="5157788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4</a:t>
            </a:r>
          </a:p>
        </p:txBody>
      </p:sp>
      <p:sp>
        <p:nvSpPr>
          <p:cNvPr id="18531" name="TextBox 518"/>
          <p:cNvSpPr txBox="1">
            <a:spLocks noChangeArrowheads="1"/>
          </p:cNvSpPr>
          <p:nvPr/>
        </p:nvSpPr>
        <p:spPr bwMode="auto">
          <a:xfrm>
            <a:off x="8688388" y="4729163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6</a:t>
            </a:r>
          </a:p>
        </p:txBody>
      </p:sp>
      <p:sp>
        <p:nvSpPr>
          <p:cNvPr id="18532" name="TextBox 519"/>
          <p:cNvSpPr txBox="1">
            <a:spLocks noChangeArrowheads="1"/>
          </p:cNvSpPr>
          <p:nvPr/>
        </p:nvSpPr>
        <p:spPr bwMode="auto">
          <a:xfrm>
            <a:off x="9113838" y="5300663"/>
            <a:ext cx="2159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4</a:t>
            </a:r>
          </a:p>
        </p:txBody>
      </p:sp>
      <p:sp>
        <p:nvSpPr>
          <p:cNvPr id="18533" name="TextBox 520"/>
          <p:cNvSpPr txBox="1">
            <a:spLocks noChangeArrowheads="1"/>
          </p:cNvSpPr>
          <p:nvPr/>
        </p:nvSpPr>
        <p:spPr bwMode="auto">
          <a:xfrm>
            <a:off x="9005888" y="3800475"/>
            <a:ext cx="357187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12</a:t>
            </a:r>
          </a:p>
        </p:txBody>
      </p:sp>
      <p:sp>
        <p:nvSpPr>
          <p:cNvPr id="18534" name="TextBox 521"/>
          <p:cNvSpPr txBox="1">
            <a:spLocks noChangeArrowheads="1"/>
          </p:cNvSpPr>
          <p:nvPr/>
        </p:nvSpPr>
        <p:spPr bwMode="auto">
          <a:xfrm>
            <a:off x="8955088" y="3228975"/>
            <a:ext cx="357187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14</a:t>
            </a:r>
          </a:p>
        </p:txBody>
      </p:sp>
      <p:sp>
        <p:nvSpPr>
          <p:cNvPr id="18535" name="TextBox 523"/>
          <p:cNvSpPr txBox="1">
            <a:spLocks noChangeArrowheads="1"/>
          </p:cNvSpPr>
          <p:nvPr/>
        </p:nvSpPr>
        <p:spPr bwMode="auto">
          <a:xfrm>
            <a:off x="9113838" y="5729288"/>
            <a:ext cx="2159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2</a:t>
            </a:r>
          </a:p>
        </p:txBody>
      </p:sp>
      <p:sp>
        <p:nvSpPr>
          <p:cNvPr id="18536" name="TextBox 524"/>
          <p:cNvSpPr txBox="1">
            <a:spLocks noChangeArrowheads="1"/>
          </p:cNvSpPr>
          <p:nvPr/>
        </p:nvSpPr>
        <p:spPr bwMode="auto">
          <a:xfrm>
            <a:off x="8613775" y="6729413"/>
            <a:ext cx="2159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5</a:t>
            </a:r>
          </a:p>
        </p:txBody>
      </p:sp>
      <p:sp>
        <p:nvSpPr>
          <p:cNvPr id="18537" name="TextBox 525"/>
          <p:cNvSpPr txBox="1">
            <a:spLocks noChangeArrowheads="1"/>
          </p:cNvSpPr>
          <p:nvPr/>
        </p:nvSpPr>
        <p:spPr bwMode="auto">
          <a:xfrm>
            <a:off x="9043988" y="6729413"/>
            <a:ext cx="214312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7</a:t>
            </a:r>
          </a:p>
        </p:txBody>
      </p:sp>
      <p:sp>
        <p:nvSpPr>
          <p:cNvPr id="18538" name="TextBox 526"/>
          <p:cNvSpPr txBox="1">
            <a:spLocks noChangeArrowheads="1"/>
          </p:cNvSpPr>
          <p:nvPr/>
        </p:nvSpPr>
        <p:spPr bwMode="auto">
          <a:xfrm>
            <a:off x="9544050" y="6657975"/>
            <a:ext cx="214313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9</a:t>
            </a:r>
          </a:p>
        </p:txBody>
      </p:sp>
      <p:sp>
        <p:nvSpPr>
          <p:cNvPr id="18539" name="TextBox 527"/>
          <p:cNvSpPr txBox="1">
            <a:spLocks noChangeArrowheads="1"/>
          </p:cNvSpPr>
          <p:nvPr/>
        </p:nvSpPr>
        <p:spPr bwMode="auto">
          <a:xfrm>
            <a:off x="10506075" y="6729413"/>
            <a:ext cx="357188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13</a:t>
            </a:r>
          </a:p>
        </p:txBody>
      </p:sp>
      <p:sp>
        <p:nvSpPr>
          <p:cNvPr id="18540" name="TextBox 528"/>
          <p:cNvSpPr txBox="1">
            <a:spLocks noChangeArrowheads="1"/>
          </p:cNvSpPr>
          <p:nvPr/>
        </p:nvSpPr>
        <p:spPr bwMode="auto">
          <a:xfrm>
            <a:off x="11018838" y="6729413"/>
            <a:ext cx="35877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15</a:t>
            </a:r>
          </a:p>
        </p:txBody>
      </p:sp>
      <p:sp>
        <p:nvSpPr>
          <p:cNvPr id="18541" name="TextBox 529"/>
          <p:cNvSpPr txBox="1">
            <a:spLocks noChangeArrowheads="1"/>
          </p:cNvSpPr>
          <p:nvPr/>
        </p:nvSpPr>
        <p:spPr bwMode="auto">
          <a:xfrm>
            <a:off x="11447463" y="6657975"/>
            <a:ext cx="3556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17</a:t>
            </a:r>
          </a:p>
        </p:txBody>
      </p:sp>
      <p:sp>
        <p:nvSpPr>
          <p:cNvPr id="18542" name="TextBox 530"/>
          <p:cNvSpPr txBox="1">
            <a:spLocks noChangeArrowheads="1"/>
          </p:cNvSpPr>
          <p:nvPr/>
        </p:nvSpPr>
        <p:spPr bwMode="auto">
          <a:xfrm>
            <a:off x="12006263" y="6657975"/>
            <a:ext cx="357187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19</a:t>
            </a:r>
          </a:p>
        </p:txBody>
      </p:sp>
      <p:sp>
        <p:nvSpPr>
          <p:cNvPr id="18543" name="TextBox 536"/>
          <p:cNvSpPr txBox="1">
            <a:spLocks noChangeArrowheads="1"/>
          </p:cNvSpPr>
          <p:nvPr/>
        </p:nvSpPr>
        <p:spPr bwMode="auto">
          <a:xfrm>
            <a:off x="10336213" y="3371850"/>
            <a:ext cx="430212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10</a:t>
            </a:r>
          </a:p>
        </p:txBody>
      </p:sp>
      <p:sp>
        <p:nvSpPr>
          <p:cNvPr id="18544" name="TextBox 538"/>
          <p:cNvSpPr txBox="1">
            <a:spLocks noChangeArrowheads="1"/>
          </p:cNvSpPr>
          <p:nvPr/>
        </p:nvSpPr>
        <p:spPr bwMode="auto">
          <a:xfrm>
            <a:off x="10614025" y="3657600"/>
            <a:ext cx="2159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8</a:t>
            </a:r>
          </a:p>
        </p:txBody>
      </p:sp>
      <p:sp>
        <p:nvSpPr>
          <p:cNvPr id="18545" name="TextBox 539"/>
          <p:cNvSpPr txBox="1">
            <a:spLocks noChangeArrowheads="1"/>
          </p:cNvSpPr>
          <p:nvPr/>
        </p:nvSpPr>
        <p:spPr bwMode="auto">
          <a:xfrm>
            <a:off x="10614025" y="4013200"/>
            <a:ext cx="215900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6</a:t>
            </a:r>
          </a:p>
        </p:txBody>
      </p:sp>
      <p:sp>
        <p:nvSpPr>
          <p:cNvPr id="18546" name="TextBox 540"/>
          <p:cNvSpPr txBox="1">
            <a:spLocks noChangeArrowheads="1"/>
          </p:cNvSpPr>
          <p:nvPr/>
        </p:nvSpPr>
        <p:spPr bwMode="auto">
          <a:xfrm>
            <a:off x="10688638" y="4443413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4</a:t>
            </a:r>
          </a:p>
        </p:txBody>
      </p:sp>
      <p:sp>
        <p:nvSpPr>
          <p:cNvPr id="18547" name="TextBox 541"/>
          <p:cNvSpPr txBox="1">
            <a:spLocks noChangeArrowheads="1"/>
          </p:cNvSpPr>
          <p:nvPr/>
        </p:nvSpPr>
        <p:spPr bwMode="auto">
          <a:xfrm>
            <a:off x="10758488" y="4872038"/>
            <a:ext cx="214312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2</a:t>
            </a:r>
          </a:p>
        </p:txBody>
      </p:sp>
      <p:sp>
        <p:nvSpPr>
          <p:cNvPr id="18548" name="TextBox 542"/>
          <p:cNvSpPr txBox="1">
            <a:spLocks noChangeArrowheads="1"/>
          </p:cNvSpPr>
          <p:nvPr/>
        </p:nvSpPr>
        <p:spPr bwMode="auto">
          <a:xfrm>
            <a:off x="9005888" y="4254500"/>
            <a:ext cx="357187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10</a:t>
            </a:r>
          </a:p>
        </p:txBody>
      </p:sp>
      <p:sp>
        <p:nvSpPr>
          <p:cNvPr id="18549" name="TextBox 543"/>
          <p:cNvSpPr txBox="1">
            <a:spLocks noChangeArrowheads="1"/>
          </p:cNvSpPr>
          <p:nvPr/>
        </p:nvSpPr>
        <p:spPr bwMode="auto">
          <a:xfrm>
            <a:off x="7900988" y="2157413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1</a:t>
            </a:r>
          </a:p>
        </p:txBody>
      </p:sp>
      <p:sp>
        <p:nvSpPr>
          <p:cNvPr id="18550" name="TextBox 544"/>
          <p:cNvSpPr txBox="1">
            <a:spLocks noChangeArrowheads="1"/>
          </p:cNvSpPr>
          <p:nvPr/>
        </p:nvSpPr>
        <p:spPr bwMode="auto">
          <a:xfrm>
            <a:off x="7400925" y="2087563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2</a:t>
            </a:r>
          </a:p>
        </p:txBody>
      </p:sp>
      <p:sp>
        <p:nvSpPr>
          <p:cNvPr id="18551" name="TextBox 545"/>
          <p:cNvSpPr txBox="1">
            <a:spLocks noChangeArrowheads="1"/>
          </p:cNvSpPr>
          <p:nvPr/>
        </p:nvSpPr>
        <p:spPr bwMode="auto">
          <a:xfrm>
            <a:off x="6900863" y="2001838"/>
            <a:ext cx="2127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9" rIns="91417" bIns="45709">
            <a:spAutoFit/>
          </a:bodyPr>
          <a:lstStyle/>
          <a:p>
            <a:r>
              <a:rPr lang="ru-RU" sz="800">
                <a:latin typeface="Times New Roman" pitchFamily="18" charset="0"/>
              </a:rPr>
              <a:t>3</a:t>
            </a:r>
          </a:p>
        </p:txBody>
      </p:sp>
      <p:sp>
        <p:nvSpPr>
          <p:cNvPr id="18552" name="Прямоугольник 546"/>
          <p:cNvSpPr>
            <a:spLocks noChangeArrowheads="1"/>
          </p:cNvSpPr>
          <p:nvPr/>
        </p:nvSpPr>
        <p:spPr bwMode="auto">
          <a:xfrm>
            <a:off x="4543425" y="6372225"/>
            <a:ext cx="1644650" cy="2159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91417" tIns="45709" rIns="91417" bIns="45709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ул. Советская</a:t>
            </a:r>
          </a:p>
        </p:txBody>
      </p:sp>
      <p:sp>
        <p:nvSpPr>
          <p:cNvPr id="561" name="Прямоугольник 560"/>
          <p:cNvSpPr>
            <a:spLocks noChangeArrowheads="1"/>
          </p:cNvSpPr>
          <p:nvPr/>
        </p:nvSpPr>
        <p:spPr bwMode="auto">
          <a:xfrm>
            <a:off x="5472113" y="6088063"/>
            <a:ext cx="571500" cy="284162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91417" tIns="45709" rIns="91417" bIns="45709" anchor="ctr"/>
          <a:lstStyle/>
          <a:p>
            <a:pPr algn="ctr" defTabSz="1277784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18554" name="Group 60"/>
          <p:cNvGrpSpPr>
            <a:grpSpLocks/>
          </p:cNvGrpSpPr>
          <p:nvPr/>
        </p:nvGrpSpPr>
        <p:grpSpPr bwMode="auto">
          <a:xfrm>
            <a:off x="5432425" y="5865813"/>
            <a:ext cx="693738" cy="388937"/>
            <a:chOff x="4862" y="4199"/>
            <a:chExt cx="219" cy="229"/>
          </a:xfrm>
        </p:grpSpPr>
        <p:grpSp>
          <p:nvGrpSpPr>
            <p:cNvPr id="18612" name="Group 61"/>
            <p:cNvGrpSpPr>
              <a:grpSpLocks/>
            </p:cNvGrpSpPr>
            <p:nvPr/>
          </p:nvGrpSpPr>
          <p:grpSpPr bwMode="auto">
            <a:xfrm>
              <a:off x="4902" y="4218"/>
              <a:ext cx="140" cy="210"/>
              <a:chOff x="1766" y="5636"/>
              <a:chExt cx="240" cy="318"/>
            </a:xfrm>
          </p:grpSpPr>
          <p:grpSp>
            <p:nvGrpSpPr>
              <p:cNvPr id="18614" name="Group 62"/>
              <p:cNvGrpSpPr>
                <a:grpSpLocks/>
              </p:cNvGrpSpPr>
              <p:nvPr/>
            </p:nvGrpSpPr>
            <p:grpSpPr bwMode="auto">
              <a:xfrm>
                <a:off x="1766" y="5636"/>
                <a:ext cx="240" cy="318"/>
                <a:chOff x="3168" y="192"/>
                <a:chExt cx="240" cy="672"/>
              </a:xfrm>
            </p:grpSpPr>
            <p:sp>
              <p:nvSpPr>
                <p:cNvPr id="18616" name="Line 63"/>
                <p:cNvSpPr>
                  <a:spLocks noChangeShapeType="1"/>
                </p:cNvSpPr>
                <p:nvPr/>
              </p:nvSpPr>
              <p:spPr bwMode="auto">
                <a:xfrm>
                  <a:off x="3168" y="192"/>
                  <a:ext cx="0" cy="672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617" name="Line 64"/>
                <p:cNvSpPr>
                  <a:spLocks noChangeShapeType="1"/>
                </p:cNvSpPr>
                <p:nvPr/>
              </p:nvSpPr>
              <p:spPr bwMode="auto">
                <a:xfrm>
                  <a:off x="3175" y="192"/>
                  <a:ext cx="231" cy="86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618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3177" y="478"/>
                  <a:ext cx="231" cy="98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619" name="Line 66"/>
                <p:cNvSpPr>
                  <a:spLocks noChangeShapeType="1"/>
                </p:cNvSpPr>
                <p:nvPr/>
              </p:nvSpPr>
              <p:spPr bwMode="auto">
                <a:xfrm>
                  <a:off x="3400" y="279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rgbClr val="FF33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18615" name="Freeform 67"/>
              <p:cNvSpPr>
                <a:spLocks/>
              </p:cNvSpPr>
              <p:nvPr/>
            </p:nvSpPr>
            <p:spPr bwMode="auto">
              <a:xfrm>
                <a:off x="1780" y="5650"/>
                <a:ext cx="219" cy="159"/>
              </a:xfrm>
              <a:custGeom>
                <a:avLst/>
                <a:gdLst>
                  <a:gd name="T0" fmla="*/ 0 w 291"/>
                  <a:gd name="T1" fmla="*/ 0 h 159"/>
                  <a:gd name="T2" fmla="*/ 0 w 291"/>
                  <a:gd name="T3" fmla="*/ 159 h 159"/>
                  <a:gd name="T4" fmla="*/ 2 w 291"/>
                  <a:gd name="T5" fmla="*/ 114 h 159"/>
                  <a:gd name="T6" fmla="*/ 2 w 291"/>
                  <a:gd name="T7" fmla="*/ 39 h 159"/>
                  <a:gd name="T8" fmla="*/ 0 w 291"/>
                  <a:gd name="T9" fmla="*/ 0 h 1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1"/>
                  <a:gd name="T16" fmla="*/ 0 h 159"/>
                  <a:gd name="T17" fmla="*/ 291 w 291"/>
                  <a:gd name="T18" fmla="*/ 159 h 1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1" h="159">
                    <a:moveTo>
                      <a:pt x="0" y="0"/>
                    </a:moveTo>
                    <a:lnTo>
                      <a:pt x="0" y="159"/>
                    </a:lnTo>
                    <a:lnTo>
                      <a:pt x="291" y="114"/>
                    </a:lnTo>
                    <a:lnTo>
                      <a:pt x="291" y="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66FF"/>
              </a:solidFill>
              <a:ln w="9525">
                <a:noFill/>
                <a:round/>
                <a:headEnd/>
                <a:tailEnd/>
              </a:ln>
            </p:spPr>
            <p:txBody>
              <a:bodyPr wrap="none" lIns="91350" tIns="45675" rIns="91350" bIns="45675"/>
              <a:lstStyle/>
              <a:p>
                <a:endParaRPr lang="ru-RU"/>
              </a:p>
            </p:txBody>
          </p:sp>
        </p:grpSp>
        <p:sp>
          <p:nvSpPr>
            <p:cNvPr id="18613" name="Text Box 68"/>
            <p:cNvSpPr txBox="1">
              <a:spLocks noChangeArrowheads="1"/>
            </p:cNvSpPr>
            <p:nvPr/>
          </p:nvSpPr>
          <p:spPr bwMode="auto">
            <a:xfrm>
              <a:off x="4862" y="4199"/>
              <a:ext cx="219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5331" tIns="42669" rIns="85331" bIns="42669">
              <a:spAutoFit/>
            </a:bodyPr>
            <a:lstStyle/>
            <a:p>
              <a:pPr algn="ctr" defTabSz="1193800" eaLnBrk="0" hangingPunct="0"/>
              <a:r>
                <a:rPr lang="ru-RU" sz="1100" b="1">
                  <a:latin typeface="Times New Roman" pitchFamily="18" charset="0"/>
                  <a:cs typeface="Times New Roman" pitchFamily="18" charset="0"/>
                </a:rPr>
                <a:t>ПЧ-34</a:t>
              </a:r>
            </a:p>
          </p:txBody>
        </p:sp>
      </p:grpSp>
      <p:grpSp>
        <p:nvGrpSpPr>
          <p:cNvPr id="18555" name="AutoShape 820"/>
          <p:cNvGrpSpPr>
            <a:grpSpLocks/>
          </p:cNvGrpSpPr>
          <p:nvPr/>
        </p:nvGrpSpPr>
        <p:grpSpPr bwMode="auto">
          <a:xfrm>
            <a:off x="-23813" y="3717925"/>
            <a:ext cx="4267201" cy="1397000"/>
            <a:chOff x="-15" y="2342"/>
            <a:chExt cx="2688" cy="880"/>
          </a:xfrm>
        </p:grpSpPr>
        <p:pic>
          <p:nvPicPr>
            <p:cNvPr id="18610" name="AutoShape 820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8" y="2342"/>
              <a:ext cx="2681" cy="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11" name="Text Box 105"/>
            <p:cNvSpPr txBox="1">
              <a:spLocks noChangeArrowheads="1"/>
            </p:cNvSpPr>
            <p:nvPr/>
          </p:nvSpPr>
          <p:spPr bwMode="auto">
            <a:xfrm>
              <a:off x="-15" y="2349"/>
              <a:ext cx="1367" cy="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83826" tIns="91913" rIns="183826" bIns="91913">
              <a:spAutoFit/>
            </a:bodyPr>
            <a:lstStyle/>
            <a:p>
              <a:pPr algn="ctr" defTabSz="2089150"/>
              <a:r>
                <a:rPr lang="ru-RU" sz="1300" u="sng">
                  <a:latin typeface="Times New Roman" pitchFamily="18" charset="0"/>
                  <a:cs typeface="Times New Roman" pitchFamily="18" charset="0"/>
                </a:rPr>
                <a:t>Районная Больница № 12</a:t>
              </a:r>
            </a:p>
            <a:p>
              <a:pPr algn="ctr" defTabSz="2089150"/>
              <a:r>
                <a:rPr lang="ru-RU" sz="1300" i="1">
                  <a:latin typeface="Times New Roman" pitchFamily="18" charset="0"/>
                  <a:cs typeface="Times New Roman" pitchFamily="18" charset="0"/>
                </a:rPr>
                <a:t>Многопрофильная</a:t>
              </a:r>
            </a:p>
            <a:p>
              <a:pPr algn="ctr" defTabSz="2089150"/>
              <a:r>
                <a:rPr lang="ru-RU" sz="1300" i="1">
                  <a:latin typeface="Times New Roman" pitchFamily="18" charset="0"/>
                  <a:cs typeface="Times New Roman" pitchFamily="18" charset="0"/>
                </a:rPr>
                <a:t>Характеристика здания:</a:t>
              </a:r>
            </a:p>
            <a:p>
              <a:pPr algn="ctr" defTabSz="2089150"/>
              <a:r>
                <a:rPr lang="ru-RU" sz="1300" i="1">
                  <a:latin typeface="Times New Roman" pitchFamily="18" charset="0"/>
                  <a:cs typeface="Times New Roman" pitchFamily="18" charset="0"/>
                </a:rPr>
                <a:t>2-х этажное, кирпичное</a:t>
              </a:r>
            </a:p>
            <a:p>
              <a:pPr algn="ctr" defTabSz="2089150"/>
              <a:r>
                <a:rPr lang="ru-RU" sz="1300" i="1">
                  <a:latin typeface="Times New Roman" pitchFamily="18" charset="0"/>
                  <a:cs typeface="Times New Roman" pitchFamily="18" charset="0"/>
                </a:rPr>
                <a:t>150 койко –мест </a:t>
              </a:r>
            </a:p>
            <a:p>
              <a:pPr algn="ctr" defTabSz="2089150"/>
              <a:r>
                <a:rPr lang="ru-RU" sz="13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т.(486-64)- 3-03-03</a:t>
              </a:r>
            </a:p>
          </p:txBody>
        </p:sp>
      </p:grpSp>
      <p:grpSp>
        <p:nvGrpSpPr>
          <p:cNvPr id="18556" name="AutoShape 820"/>
          <p:cNvGrpSpPr>
            <a:grpSpLocks/>
          </p:cNvGrpSpPr>
          <p:nvPr/>
        </p:nvGrpSpPr>
        <p:grpSpPr bwMode="auto">
          <a:xfrm>
            <a:off x="5483225" y="5145088"/>
            <a:ext cx="1684338" cy="776287"/>
            <a:chOff x="3454" y="3241"/>
            <a:chExt cx="1062" cy="488"/>
          </a:xfrm>
        </p:grpSpPr>
        <p:pic>
          <p:nvPicPr>
            <p:cNvPr id="18608" name="AutoShape 820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479" y="3241"/>
              <a:ext cx="1010" cy="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09" name="Text Box 108"/>
            <p:cNvSpPr txBox="1">
              <a:spLocks noChangeArrowheads="1"/>
            </p:cNvSpPr>
            <p:nvPr/>
          </p:nvSpPr>
          <p:spPr bwMode="auto">
            <a:xfrm>
              <a:off x="3454" y="3249"/>
              <a:ext cx="1062" cy="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83826" tIns="91913" rIns="183826" bIns="91913">
              <a:spAutoFit/>
            </a:bodyPr>
            <a:lstStyle/>
            <a:p>
              <a:pPr algn="ctr" defTabSz="2089150"/>
              <a:r>
                <a:rPr lang="ru-RU" sz="1300" u="sng">
                  <a:latin typeface="Times New Roman" pitchFamily="18" charset="0"/>
                  <a:cs typeface="Times New Roman" pitchFamily="18" charset="0"/>
                </a:rPr>
                <a:t>ПЧ-34</a:t>
              </a:r>
            </a:p>
            <a:p>
              <a:pPr algn="ctr" defTabSz="2089150"/>
              <a:r>
                <a:rPr lang="ru-RU" sz="13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т.(486-64)- 1-01-01</a:t>
              </a:r>
            </a:p>
          </p:txBody>
        </p:sp>
      </p:grpSp>
      <p:grpSp>
        <p:nvGrpSpPr>
          <p:cNvPr id="18557" name="Группа 574"/>
          <p:cNvGrpSpPr>
            <a:grpSpLocks/>
          </p:cNvGrpSpPr>
          <p:nvPr/>
        </p:nvGrpSpPr>
        <p:grpSpPr bwMode="auto">
          <a:xfrm rot="5400000">
            <a:off x="4532313" y="5199063"/>
            <a:ext cx="825500" cy="3625850"/>
            <a:chOff x="3971908" y="6586550"/>
            <a:chExt cx="827087" cy="3625851"/>
          </a:xfrm>
        </p:grpSpPr>
        <p:sp>
          <p:nvSpPr>
            <p:cNvPr id="18601" name="Tree"/>
            <p:cNvSpPr>
              <a:spLocks noEditPoints="1" noChangeArrowheads="1"/>
            </p:cNvSpPr>
            <p:nvPr/>
          </p:nvSpPr>
          <p:spPr bwMode="auto">
            <a:xfrm rot="-5400000">
              <a:off x="4169497" y="6388961"/>
              <a:ext cx="374650" cy="769827"/>
            </a:xfrm>
            <a:custGeom>
              <a:avLst/>
              <a:gdLst>
                <a:gd name="T0" fmla="*/ 2047 w 21600"/>
                <a:gd name="T1" fmla="*/ 0 h 21600"/>
                <a:gd name="T2" fmla="*/ 1162 w 21600"/>
                <a:gd name="T3" fmla="*/ 5025 h 21600"/>
                <a:gd name="T4" fmla="*/ 590 w 21600"/>
                <a:gd name="T5" fmla="*/ 10086 h 21600"/>
                <a:gd name="T6" fmla="*/ 0 w 21600"/>
                <a:gd name="T7" fmla="*/ 15111 h 21600"/>
                <a:gd name="T8" fmla="*/ 2931 w 21600"/>
                <a:gd name="T9" fmla="*/ 5025 h 21600"/>
                <a:gd name="T10" fmla="*/ 3504 w 21600"/>
                <a:gd name="T11" fmla="*/ 10086 h 21600"/>
                <a:gd name="T12" fmla="*/ 4093 w 21600"/>
                <a:gd name="T13" fmla="*/ 15111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02" name="Tree"/>
            <p:cNvSpPr>
              <a:spLocks noEditPoints="1" noChangeArrowheads="1"/>
            </p:cNvSpPr>
            <p:nvPr/>
          </p:nvSpPr>
          <p:spPr bwMode="auto">
            <a:xfrm rot="-5400000">
              <a:off x="4171087" y="7000150"/>
              <a:ext cx="374650" cy="769827"/>
            </a:xfrm>
            <a:custGeom>
              <a:avLst/>
              <a:gdLst>
                <a:gd name="T0" fmla="*/ 2047 w 21600"/>
                <a:gd name="T1" fmla="*/ 0 h 21600"/>
                <a:gd name="T2" fmla="*/ 1162 w 21600"/>
                <a:gd name="T3" fmla="*/ 5025 h 21600"/>
                <a:gd name="T4" fmla="*/ 590 w 21600"/>
                <a:gd name="T5" fmla="*/ 10086 h 21600"/>
                <a:gd name="T6" fmla="*/ 0 w 21600"/>
                <a:gd name="T7" fmla="*/ 15111 h 21600"/>
                <a:gd name="T8" fmla="*/ 2931 w 21600"/>
                <a:gd name="T9" fmla="*/ 5025 h 21600"/>
                <a:gd name="T10" fmla="*/ 3504 w 21600"/>
                <a:gd name="T11" fmla="*/ 10086 h 21600"/>
                <a:gd name="T12" fmla="*/ 4093 w 21600"/>
                <a:gd name="T13" fmla="*/ 15111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03" name="Tree"/>
            <p:cNvSpPr>
              <a:spLocks noEditPoints="1" noChangeArrowheads="1"/>
            </p:cNvSpPr>
            <p:nvPr/>
          </p:nvSpPr>
          <p:spPr bwMode="auto">
            <a:xfrm rot="-5400000">
              <a:off x="4202898" y="7519262"/>
              <a:ext cx="374650" cy="769827"/>
            </a:xfrm>
            <a:custGeom>
              <a:avLst/>
              <a:gdLst>
                <a:gd name="T0" fmla="*/ 2047 w 21600"/>
                <a:gd name="T1" fmla="*/ 0 h 21600"/>
                <a:gd name="T2" fmla="*/ 1162 w 21600"/>
                <a:gd name="T3" fmla="*/ 5025 h 21600"/>
                <a:gd name="T4" fmla="*/ 590 w 21600"/>
                <a:gd name="T5" fmla="*/ 10086 h 21600"/>
                <a:gd name="T6" fmla="*/ 0 w 21600"/>
                <a:gd name="T7" fmla="*/ 15111 h 21600"/>
                <a:gd name="T8" fmla="*/ 2931 w 21600"/>
                <a:gd name="T9" fmla="*/ 5025 h 21600"/>
                <a:gd name="T10" fmla="*/ 3504 w 21600"/>
                <a:gd name="T11" fmla="*/ 10086 h 21600"/>
                <a:gd name="T12" fmla="*/ 4093 w 21600"/>
                <a:gd name="T13" fmla="*/ 15111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883"/>
                  </a:moveTo>
                  <a:lnTo>
                    <a:pt x="9257" y="18883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883"/>
                  </a:lnTo>
                  <a:lnTo>
                    <a:pt x="21600" y="18883"/>
                  </a:lnTo>
                  <a:lnTo>
                    <a:pt x="12343" y="12589"/>
                  </a:lnTo>
                  <a:lnTo>
                    <a:pt x="18514" y="12589"/>
                  </a:lnTo>
                  <a:lnTo>
                    <a:pt x="12343" y="6294"/>
                  </a:lnTo>
                  <a:lnTo>
                    <a:pt x="15429" y="6294"/>
                  </a:lnTo>
                  <a:lnTo>
                    <a:pt x="10800" y="0"/>
                  </a:lnTo>
                  <a:lnTo>
                    <a:pt x="6171" y="6294"/>
                  </a:lnTo>
                  <a:lnTo>
                    <a:pt x="9257" y="6294"/>
                  </a:lnTo>
                  <a:lnTo>
                    <a:pt x="3086" y="12589"/>
                  </a:lnTo>
                  <a:lnTo>
                    <a:pt x="9257" y="12589"/>
                  </a:lnTo>
                  <a:lnTo>
                    <a:pt x="0" y="18883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04" name="Tree"/>
            <p:cNvSpPr>
              <a:spLocks noEditPoints="1" noChangeArrowheads="1"/>
            </p:cNvSpPr>
            <p:nvPr/>
          </p:nvSpPr>
          <p:spPr bwMode="auto">
            <a:xfrm rot="-5400000">
              <a:off x="4209260" y="7987575"/>
              <a:ext cx="374650" cy="769827"/>
            </a:xfrm>
            <a:custGeom>
              <a:avLst/>
              <a:gdLst>
                <a:gd name="T0" fmla="*/ 2047 w 21600"/>
                <a:gd name="T1" fmla="*/ 0 h 21600"/>
                <a:gd name="T2" fmla="*/ 1162 w 21600"/>
                <a:gd name="T3" fmla="*/ 5025 h 21600"/>
                <a:gd name="T4" fmla="*/ 590 w 21600"/>
                <a:gd name="T5" fmla="*/ 10086 h 21600"/>
                <a:gd name="T6" fmla="*/ 0 w 21600"/>
                <a:gd name="T7" fmla="*/ 15111 h 21600"/>
                <a:gd name="T8" fmla="*/ 2931 w 21600"/>
                <a:gd name="T9" fmla="*/ 5025 h 21600"/>
                <a:gd name="T10" fmla="*/ 3504 w 21600"/>
                <a:gd name="T11" fmla="*/ 10086 h 21600"/>
                <a:gd name="T12" fmla="*/ 4093 w 21600"/>
                <a:gd name="T13" fmla="*/ 15111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05" name="Tree"/>
            <p:cNvSpPr>
              <a:spLocks noEditPoints="1" noChangeArrowheads="1"/>
            </p:cNvSpPr>
            <p:nvPr/>
          </p:nvSpPr>
          <p:spPr bwMode="auto">
            <a:xfrm rot="-5400000">
              <a:off x="4220394" y="8562250"/>
              <a:ext cx="374650" cy="769827"/>
            </a:xfrm>
            <a:custGeom>
              <a:avLst/>
              <a:gdLst>
                <a:gd name="T0" fmla="*/ 2047 w 21600"/>
                <a:gd name="T1" fmla="*/ 0 h 21600"/>
                <a:gd name="T2" fmla="*/ 1162 w 21600"/>
                <a:gd name="T3" fmla="*/ 5025 h 21600"/>
                <a:gd name="T4" fmla="*/ 590 w 21600"/>
                <a:gd name="T5" fmla="*/ 10086 h 21600"/>
                <a:gd name="T6" fmla="*/ 0 w 21600"/>
                <a:gd name="T7" fmla="*/ 15111 h 21600"/>
                <a:gd name="T8" fmla="*/ 2931 w 21600"/>
                <a:gd name="T9" fmla="*/ 5025 h 21600"/>
                <a:gd name="T10" fmla="*/ 3504 w 21600"/>
                <a:gd name="T11" fmla="*/ 10086 h 21600"/>
                <a:gd name="T12" fmla="*/ 4093 w 21600"/>
                <a:gd name="T13" fmla="*/ 15111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06" name="Tree"/>
            <p:cNvSpPr>
              <a:spLocks noEditPoints="1" noChangeArrowheads="1"/>
            </p:cNvSpPr>
            <p:nvPr/>
          </p:nvSpPr>
          <p:spPr bwMode="auto">
            <a:xfrm rot="-5400000">
              <a:off x="4209260" y="9082950"/>
              <a:ext cx="374650" cy="769827"/>
            </a:xfrm>
            <a:custGeom>
              <a:avLst/>
              <a:gdLst>
                <a:gd name="T0" fmla="*/ 2047 w 21600"/>
                <a:gd name="T1" fmla="*/ 0 h 21600"/>
                <a:gd name="T2" fmla="*/ 1162 w 21600"/>
                <a:gd name="T3" fmla="*/ 5025 h 21600"/>
                <a:gd name="T4" fmla="*/ 590 w 21600"/>
                <a:gd name="T5" fmla="*/ 10086 h 21600"/>
                <a:gd name="T6" fmla="*/ 0 w 21600"/>
                <a:gd name="T7" fmla="*/ 15111 h 21600"/>
                <a:gd name="T8" fmla="*/ 2931 w 21600"/>
                <a:gd name="T9" fmla="*/ 5025 h 21600"/>
                <a:gd name="T10" fmla="*/ 3504 w 21600"/>
                <a:gd name="T11" fmla="*/ 10086 h 21600"/>
                <a:gd name="T12" fmla="*/ 4093 w 21600"/>
                <a:gd name="T13" fmla="*/ 15111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  <p:sp>
          <p:nvSpPr>
            <p:cNvPr id="18607" name="Tree"/>
            <p:cNvSpPr>
              <a:spLocks noEditPoints="1" noChangeArrowheads="1"/>
            </p:cNvSpPr>
            <p:nvPr/>
          </p:nvSpPr>
          <p:spPr bwMode="auto">
            <a:xfrm rot="-5400000">
              <a:off x="4226756" y="9640162"/>
              <a:ext cx="374650" cy="769827"/>
            </a:xfrm>
            <a:custGeom>
              <a:avLst/>
              <a:gdLst>
                <a:gd name="T0" fmla="*/ 2047 w 21600"/>
                <a:gd name="T1" fmla="*/ 0 h 21600"/>
                <a:gd name="T2" fmla="*/ 1162 w 21600"/>
                <a:gd name="T3" fmla="*/ 5025 h 21600"/>
                <a:gd name="T4" fmla="*/ 590 w 21600"/>
                <a:gd name="T5" fmla="*/ 10086 h 21600"/>
                <a:gd name="T6" fmla="*/ 0 w 21600"/>
                <a:gd name="T7" fmla="*/ 15111 h 21600"/>
                <a:gd name="T8" fmla="*/ 2931 w 21600"/>
                <a:gd name="T9" fmla="*/ 5025 h 21600"/>
                <a:gd name="T10" fmla="*/ 3504 w 21600"/>
                <a:gd name="T11" fmla="*/ 10086 h 21600"/>
                <a:gd name="T12" fmla="*/ 4093 w 21600"/>
                <a:gd name="T13" fmla="*/ 15111 h 21600"/>
                <a:gd name="T14" fmla="*/ 17694720 60000 65536"/>
                <a:gd name="T15" fmla="*/ 11796480 60000 65536"/>
                <a:gd name="T16" fmla="*/ 11796480 60000 65536"/>
                <a:gd name="T17" fmla="*/ 11796480 60000 65536"/>
                <a:gd name="T18" fmla="*/ 0 60000 65536"/>
                <a:gd name="T19" fmla="*/ 0 60000 65536"/>
                <a:gd name="T20" fmla="*/ 0 60000 65536"/>
                <a:gd name="T21" fmla="*/ 732 w 21600"/>
                <a:gd name="T22" fmla="*/ 22446 h 21600"/>
                <a:gd name="T23" fmla="*/ 21051 w 21600"/>
                <a:gd name="T24" fmla="*/ 28280 h 21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600" h="21600">
                  <a:moveTo>
                    <a:pt x="0" y="18900"/>
                  </a:moveTo>
                  <a:lnTo>
                    <a:pt x="9257" y="18900"/>
                  </a:lnTo>
                  <a:lnTo>
                    <a:pt x="9257" y="21600"/>
                  </a:lnTo>
                  <a:lnTo>
                    <a:pt x="12343" y="21600"/>
                  </a:lnTo>
                  <a:lnTo>
                    <a:pt x="12343" y="18900"/>
                  </a:lnTo>
                  <a:lnTo>
                    <a:pt x="21600" y="18900"/>
                  </a:lnTo>
                  <a:lnTo>
                    <a:pt x="12343" y="12600"/>
                  </a:lnTo>
                  <a:lnTo>
                    <a:pt x="18514" y="12600"/>
                  </a:lnTo>
                  <a:lnTo>
                    <a:pt x="12343" y="6300"/>
                  </a:lnTo>
                  <a:lnTo>
                    <a:pt x="15429" y="6300"/>
                  </a:lnTo>
                  <a:lnTo>
                    <a:pt x="10800" y="0"/>
                  </a:lnTo>
                  <a:lnTo>
                    <a:pt x="6171" y="6300"/>
                  </a:lnTo>
                  <a:lnTo>
                    <a:pt x="9257" y="6300"/>
                  </a:lnTo>
                  <a:lnTo>
                    <a:pt x="3086" y="12600"/>
                  </a:lnTo>
                  <a:lnTo>
                    <a:pt x="9257" y="12600"/>
                  </a:lnTo>
                  <a:lnTo>
                    <a:pt x="0" y="18900"/>
                  </a:ln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eaVert"/>
            <a:lstStyle/>
            <a:p>
              <a:endParaRPr lang="ru-RU"/>
            </a:p>
          </p:txBody>
        </p:sp>
      </p:grpSp>
      <p:grpSp>
        <p:nvGrpSpPr>
          <p:cNvPr id="18558" name="AutoShape 820"/>
          <p:cNvGrpSpPr>
            <a:grpSpLocks/>
          </p:cNvGrpSpPr>
          <p:nvPr/>
        </p:nvGrpSpPr>
        <p:grpSpPr bwMode="auto">
          <a:xfrm>
            <a:off x="3765550" y="2787650"/>
            <a:ext cx="3073400" cy="1200150"/>
            <a:chOff x="2372" y="1755"/>
            <a:chExt cx="1936" cy="756"/>
          </a:xfrm>
        </p:grpSpPr>
        <p:pic>
          <p:nvPicPr>
            <p:cNvPr id="18599" name="AutoShape 8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04" y="1755"/>
              <a:ext cx="1904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600" name="Text Box 99"/>
            <p:cNvSpPr txBox="1">
              <a:spLocks noChangeArrowheads="1"/>
            </p:cNvSpPr>
            <p:nvPr/>
          </p:nvSpPr>
          <p:spPr bwMode="auto">
            <a:xfrm>
              <a:off x="2372" y="1764"/>
              <a:ext cx="1366" cy="7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183826" tIns="91913" rIns="183826" bIns="91913">
              <a:spAutoFit/>
            </a:bodyPr>
            <a:lstStyle/>
            <a:p>
              <a:pPr algn="ctr" defTabSz="2089150"/>
              <a:r>
                <a:rPr lang="ru-RU" sz="1300" u="sng">
                  <a:latin typeface="Times New Roman" pitchFamily="18" charset="0"/>
                  <a:cs typeface="Times New Roman" pitchFamily="18" charset="0"/>
                </a:rPr>
                <a:t>Дом Ветеранов</a:t>
              </a:r>
              <a:endParaRPr lang="en-US" sz="1300" u="sng">
                <a:latin typeface="Times New Roman" pitchFamily="18" charset="0"/>
                <a:cs typeface="Times New Roman" pitchFamily="18" charset="0"/>
              </a:endParaRPr>
            </a:p>
            <a:p>
              <a:pPr algn="ctr" defTabSz="2089150"/>
              <a:r>
                <a:rPr lang="ru-RU" sz="1300" i="1">
                  <a:latin typeface="Times New Roman" pitchFamily="18" charset="0"/>
                  <a:cs typeface="Times New Roman" pitchFamily="18" charset="0"/>
                </a:rPr>
                <a:t>Вместимость – 60 чел.</a:t>
              </a:r>
            </a:p>
            <a:p>
              <a:pPr algn="ctr" defTabSz="2089150"/>
              <a:r>
                <a:rPr lang="ru-RU" sz="1300" i="1">
                  <a:latin typeface="Times New Roman" pitchFamily="18" charset="0"/>
                  <a:cs typeface="Times New Roman" pitchFamily="18" charset="0"/>
                </a:rPr>
                <a:t>Характеристика здания:</a:t>
              </a:r>
            </a:p>
            <a:p>
              <a:pPr algn="ctr" defTabSz="2089150"/>
              <a:r>
                <a:rPr lang="ru-RU" sz="1300" i="1">
                  <a:latin typeface="Times New Roman" pitchFamily="18" charset="0"/>
                  <a:cs typeface="Times New Roman" pitchFamily="18" charset="0"/>
                </a:rPr>
                <a:t>2-х этажное, кирпичное</a:t>
              </a:r>
            </a:p>
            <a:p>
              <a:pPr algn="ctr" defTabSz="2089150"/>
              <a:r>
                <a:rPr lang="ru-RU" sz="130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т.(486-64)- 2-17-51</a:t>
              </a:r>
            </a:p>
          </p:txBody>
        </p:sp>
      </p:grpSp>
      <p:graphicFrame>
        <p:nvGraphicFramePr>
          <p:cNvPr id="17550" name="Group 142"/>
          <p:cNvGraphicFramePr>
            <a:graphicFrameLocks noGrp="1"/>
          </p:cNvGraphicFramePr>
          <p:nvPr/>
        </p:nvGraphicFramePr>
        <p:xfrm>
          <a:off x="0" y="7454900"/>
          <a:ext cx="8115301" cy="2146299"/>
        </p:xfrm>
        <a:graphic>
          <a:graphicData uri="http://schemas.openxmlformats.org/drawingml/2006/table">
            <a:tbl>
              <a:tblPr/>
              <a:tblGrid>
                <a:gridCol w="721360"/>
                <a:gridCol w="721360"/>
                <a:gridCol w="666972"/>
                <a:gridCol w="505237"/>
                <a:gridCol w="890250"/>
                <a:gridCol w="744261"/>
                <a:gridCol w="1431270"/>
                <a:gridCol w="1428408"/>
                <a:gridCol w="1006183"/>
              </a:tblGrid>
              <a:tr h="286790">
                <a:tc gridSpan="9"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ОБЩАЯ ИНФОРМАЦИЯ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93072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Год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постр-ки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Дата послед. кап. ремонта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Кол-во этажей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Общ.выс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Размеры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геометрич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(Жилого здания)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Общ.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площ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компл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Среднее количество нахождения людей / персонала в здании (чел.)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Количество людей / персонала находящихся в здании круглосуточно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Количество выходов</a:t>
                      </a:r>
                    </a:p>
                  </a:txBody>
                  <a:tcPr marL="95941" marR="9594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66437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1907</a:t>
                      </a: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2007</a:t>
                      </a: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</a:t>
                      </a: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15 м</a:t>
                      </a: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1000  м</a:t>
                      </a:r>
                      <a:r>
                        <a:rPr kumimoji="0" lang="ru-RU" sz="1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23/19</a:t>
                      </a: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21/1</a:t>
                      </a: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941" marR="95941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18593" name="Text Box 5"/>
          <p:cNvSpPr txBox="1">
            <a:spLocks noChangeArrowheads="1"/>
          </p:cNvSpPr>
          <p:nvPr/>
        </p:nvSpPr>
        <p:spPr bwMode="auto">
          <a:xfrm>
            <a:off x="9929813" y="1327150"/>
            <a:ext cx="2871787" cy="1169988"/>
          </a:xfrm>
          <a:prstGeom prst="rect">
            <a:avLst/>
          </a:prstGeom>
          <a:solidFill>
            <a:srgbClr val="FFFF99"/>
          </a:solidFill>
          <a:ln w="0" algn="ctr">
            <a:solidFill>
              <a:schemeClr val="tx1"/>
            </a:solidFill>
            <a:miter lim="800000"/>
            <a:headEnd/>
            <a:tailEnd/>
          </a:ln>
        </p:spPr>
        <p:txBody>
          <a:bodyPr lIns="179158" tIns="89578" rIns="179158" bIns="89578">
            <a:spAutoFit/>
          </a:bodyPr>
          <a:lstStyle/>
          <a:p>
            <a:pPr algn="ctr"/>
            <a:r>
              <a:rPr lang="ru-RU" sz="1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Директор дома ветеранов</a:t>
            </a:r>
          </a:p>
          <a:p>
            <a:pPr algn="ctr"/>
            <a:r>
              <a:rPr lang="ru-RU" sz="1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ДЕВУШКИН</a:t>
            </a:r>
          </a:p>
          <a:p>
            <a:pPr algn="ctr"/>
            <a:r>
              <a:rPr lang="ru-RU" sz="1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Николай Иванович</a:t>
            </a:r>
          </a:p>
          <a:p>
            <a:pPr algn="ctr"/>
            <a:r>
              <a:rPr lang="ru-RU" sz="1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Раб. (486-64)- 2-17-51</a:t>
            </a:r>
          </a:p>
          <a:p>
            <a:pPr algn="ctr"/>
            <a:r>
              <a:rPr lang="ru-RU" sz="13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Моб. 8-926-100-98-99</a:t>
            </a:r>
          </a:p>
        </p:txBody>
      </p:sp>
      <p:pic>
        <p:nvPicPr>
          <p:cNvPr id="8401" name="Picture 209" descr="F:\0_6921e_f2068339_XL.jpe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8354440" y="6943740"/>
            <a:ext cx="4447160" cy="262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77" name="Прямоугольник 165"/>
          <p:cNvSpPr>
            <a:spLocks noChangeArrowheads="1"/>
          </p:cNvSpPr>
          <p:nvPr/>
        </p:nvSpPr>
        <p:spPr bwMode="auto">
          <a:xfrm>
            <a:off x="8304226" y="6586550"/>
            <a:ext cx="4497374" cy="338139"/>
          </a:xfrm>
          <a:prstGeom prst="rect">
            <a:avLst/>
          </a:prstGeom>
          <a:solidFill>
            <a:srgbClr val="DDDDDD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lIns="61957" tIns="30977" rIns="61957" bIns="30977" anchor="ctr"/>
          <a:lstStyle/>
          <a:p>
            <a:pPr algn="ctr" defTabSz="1792616" eaLnBrk="0" hangingPunct="0">
              <a:defRPr/>
            </a:pPr>
            <a:r>
              <a:rPr lang="ru-RU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ФОТО ДОМА ВЕТЕРАНОВ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9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1.1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2"/>
          <p:cNvGraphicFramePr>
            <a:graphicFrameLocks noGrp="1" noChangeAspect="1"/>
          </p:cNvGraphicFramePr>
          <p:nvPr>
            <p:ph/>
          </p:nvPr>
        </p:nvGraphicFramePr>
        <p:xfrm>
          <a:off x="800100" y="1344613"/>
          <a:ext cx="11628438" cy="761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Visio" r:id="rId3" imgW="26330017" imgH="19838822" progId="">
                  <p:embed/>
                </p:oleObj>
              </mc:Choice>
              <mc:Fallback>
                <p:oleObj name="Visio" r:id="rId3" imgW="26330017" imgH="19838822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7033" r="10922"/>
                      <a:stretch>
                        <a:fillRect/>
                      </a:stretch>
                    </p:blipFill>
                    <p:spPr bwMode="auto">
                      <a:xfrm>
                        <a:off x="800100" y="1344613"/>
                        <a:ext cx="11628438" cy="761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(план расположения объекта на местности)</a:t>
            </a: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5003800" y="7642225"/>
            <a:ext cx="50323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ru-RU" sz="1200"/>
              <a:t>Склад</a:t>
            </a:r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 rot="5400000">
            <a:off x="4297362" y="4314826"/>
            <a:ext cx="1077913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ru-RU" sz="1200"/>
              <a:t>Котельная</a:t>
            </a:r>
          </a:p>
        </p:txBody>
      </p:sp>
      <p:grpSp>
        <p:nvGrpSpPr>
          <p:cNvPr id="19462" name="Группа 25"/>
          <p:cNvGrpSpPr>
            <a:grpSpLocks/>
          </p:cNvGrpSpPr>
          <p:nvPr/>
        </p:nvGrpSpPr>
        <p:grpSpPr bwMode="auto">
          <a:xfrm>
            <a:off x="4756150" y="5230813"/>
            <a:ext cx="860425" cy="579437"/>
            <a:chOff x="4972040" y="5230022"/>
            <a:chExt cx="857256" cy="580234"/>
          </a:xfrm>
        </p:grpSpPr>
        <p:grpSp>
          <p:nvGrpSpPr>
            <p:cNvPr id="19464" name="Группа 23"/>
            <p:cNvGrpSpPr>
              <a:grpSpLocks/>
            </p:cNvGrpSpPr>
            <p:nvPr/>
          </p:nvGrpSpPr>
          <p:grpSpPr bwMode="auto">
            <a:xfrm>
              <a:off x="5543544" y="5230022"/>
              <a:ext cx="285752" cy="580234"/>
              <a:chOff x="5543544" y="5230022"/>
              <a:chExt cx="285752" cy="580234"/>
            </a:xfrm>
          </p:grpSpPr>
          <p:sp>
            <p:nvSpPr>
              <p:cNvPr id="6" name="Овал 5"/>
              <p:cNvSpPr/>
              <p:nvPr/>
            </p:nvSpPr>
            <p:spPr>
              <a:xfrm>
                <a:off x="5543017" y="5371503"/>
                <a:ext cx="286279" cy="28614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2323E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cxnSp>
            <p:nvCxnSpPr>
              <p:cNvPr id="19" name="Прямая соединительная линия 18"/>
              <p:cNvCxnSpPr>
                <a:stCxn id="6" idx="2"/>
                <a:endCxn id="6" idx="6"/>
              </p:cNvCxnSpPr>
              <p:nvPr/>
            </p:nvCxnSpPr>
            <p:spPr>
              <a:xfrm rot="10800000" flipH="1">
                <a:off x="5543017" y="5514575"/>
                <a:ext cx="286279" cy="1590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Полилиния 19"/>
              <p:cNvSpPr/>
              <p:nvPr/>
            </p:nvSpPr>
            <p:spPr>
              <a:xfrm>
                <a:off x="5550925" y="5514575"/>
                <a:ext cx="273627" cy="138303"/>
              </a:xfrm>
              <a:custGeom>
                <a:avLst/>
                <a:gdLst>
                  <a:gd name="connsiteX0" fmla="*/ 0 w 273844"/>
                  <a:gd name="connsiteY0" fmla="*/ 2381 h 138113"/>
                  <a:gd name="connsiteX1" fmla="*/ 273844 w 273844"/>
                  <a:gd name="connsiteY1" fmla="*/ 0 h 138113"/>
                  <a:gd name="connsiteX2" fmla="*/ 269081 w 273844"/>
                  <a:gd name="connsiteY2" fmla="*/ 57150 h 138113"/>
                  <a:gd name="connsiteX3" fmla="*/ 247650 w 273844"/>
                  <a:gd name="connsiteY3" fmla="*/ 85725 h 138113"/>
                  <a:gd name="connsiteX4" fmla="*/ 202406 w 273844"/>
                  <a:gd name="connsiteY4" fmla="*/ 123825 h 138113"/>
                  <a:gd name="connsiteX5" fmla="*/ 135731 w 273844"/>
                  <a:gd name="connsiteY5" fmla="*/ 138113 h 138113"/>
                  <a:gd name="connsiteX6" fmla="*/ 54769 w 273844"/>
                  <a:gd name="connsiteY6" fmla="*/ 114300 h 138113"/>
                  <a:gd name="connsiteX7" fmla="*/ 23812 w 273844"/>
                  <a:gd name="connsiteY7" fmla="*/ 78581 h 138113"/>
                  <a:gd name="connsiteX8" fmla="*/ 0 w 273844"/>
                  <a:gd name="connsiteY8" fmla="*/ 2381 h 138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3844" h="138113">
                    <a:moveTo>
                      <a:pt x="0" y="2381"/>
                    </a:moveTo>
                    <a:lnTo>
                      <a:pt x="273844" y="0"/>
                    </a:lnTo>
                    <a:lnTo>
                      <a:pt x="269081" y="57150"/>
                    </a:lnTo>
                    <a:lnTo>
                      <a:pt x="247650" y="85725"/>
                    </a:lnTo>
                    <a:lnTo>
                      <a:pt x="202406" y="123825"/>
                    </a:lnTo>
                    <a:lnTo>
                      <a:pt x="135731" y="138113"/>
                    </a:lnTo>
                    <a:lnTo>
                      <a:pt x="54769" y="114300"/>
                    </a:lnTo>
                    <a:lnTo>
                      <a:pt x="23812" y="78581"/>
                    </a:lnTo>
                    <a:lnTo>
                      <a:pt x="0" y="2381"/>
                    </a:lnTo>
                    <a:close/>
                  </a:path>
                </a:pathLst>
              </a:custGeom>
              <a:solidFill>
                <a:srgbClr val="2323E3"/>
              </a:solidFill>
              <a:ln>
                <a:solidFill>
                  <a:srgbClr val="2323E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/>
              </a:p>
            </p:txBody>
          </p:sp>
          <p:cxnSp>
            <p:nvCxnSpPr>
              <p:cNvPr id="22" name="Прямая соединительная линия 21"/>
              <p:cNvCxnSpPr>
                <a:stCxn id="6" idx="0"/>
              </p:cNvCxnSpPr>
              <p:nvPr/>
            </p:nvCxnSpPr>
            <p:spPr>
              <a:xfrm rot="5400000" flipH="1" flipV="1">
                <a:off x="5614621" y="5300767"/>
                <a:ext cx="143072" cy="1581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 flipH="1" flipV="1">
                <a:off x="5616202" y="5737930"/>
                <a:ext cx="143072" cy="1582"/>
              </a:xfrm>
              <a:prstGeom prst="line">
                <a:avLst/>
              </a:prstGeom>
              <a:ln>
                <a:solidFill>
                  <a:srgbClr val="2323E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465" name="TextBox 24"/>
            <p:cNvSpPr txBox="1">
              <a:spLocks noChangeArrowheads="1"/>
            </p:cNvSpPr>
            <p:nvPr/>
          </p:nvSpPr>
          <p:spPr bwMode="auto">
            <a:xfrm>
              <a:off x="4972040" y="5371504"/>
              <a:ext cx="714380" cy="275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200"/>
                <a:t>ПГ-46</a:t>
              </a:r>
            </a:p>
          </p:txBody>
        </p:sp>
      </p:grpSp>
      <p:sp>
        <p:nvSpPr>
          <p:cNvPr id="14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1.2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(план 1-го этажа объекта)</a:t>
            </a:r>
          </a:p>
        </p:txBody>
      </p:sp>
      <p:graphicFrame>
        <p:nvGraphicFramePr>
          <p:cNvPr id="20483" name="Object 2"/>
          <p:cNvGraphicFramePr>
            <a:graphicFrameLocks noChangeAspect="1"/>
          </p:cNvGraphicFramePr>
          <p:nvPr/>
        </p:nvGraphicFramePr>
        <p:xfrm>
          <a:off x="423863" y="1631950"/>
          <a:ext cx="11953875" cy="763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Visio" r:id="rId3" imgW="29981838" imgH="19342708" progId="">
                  <p:embed/>
                </p:oleObj>
              </mc:Choice>
              <mc:Fallback>
                <p:oleObj name="Visio" r:id="rId3" imgW="29981838" imgH="19342708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3" y="1631950"/>
                        <a:ext cx="11953875" cy="763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9712325" y="5080000"/>
            <a:ext cx="287338" cy="287338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</a:p>
        </p:txBody>
      </p:sp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2913063" y="5087938"/>
            <a:ext cx="287337" cy="287337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</a:p>
        </p:txBody>
      </p:sp>
      <p:sp>
        <p:nvSpPr>
          <p:cNvPr id="20486" name="TextBox 5"/>
          <p:cNvSpPr txBox="1">
            <a:spLocks noChangeArrowheads="1"/>
          </p:cNvSpPr>
          <p:nvPr/>
        </p:nvSpPr>
        <p:spPr bwMode="auto">
          <a:xfrm>
            <a:off x="3627438" y="2276475"/>
            <a:ext cx="288925" cy="287338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</a:p>
        </p:txBody>
      </p:sp>
      <p:sp>
        <p:nvSpPr>
          <p:cNvPr id="20487" name="TextBox 6"/>
          <p:cNvSpPr txBox="1">
            <a:spLocks noChangeArrowheads="1"/>
          </p:cNvSpPr>
          <p:nvPr/>
        </p:nvSpPr>
        <p:spPr bwMode="auto">
          <a:xfrm>
            <a:off x="7470775" y="8304213"/>
            <a:ext cx="287338" cy="288925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</a:p>
        </p:txBody>
      </p:sp>
      <p:sp>
        <p:nvSpPr>
          <p:cNvPr id="8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(план 2-го этажа объекта)</a:t>
            </a:r>
          </a:p>
        </p:txBody>
      </p:sp>
      <p:graphicFrame>
        <p:nvGraphicFramePr>
          <p:cNvPr id="21507" name="Object 2"/>
          <p:cNvGraphicFramePr>
            <a:graphicFrameLocks noChangeAspect="1"/>
          </p:cNvGraphicFramePr>
          <p:nvPr/>
        </p:nvGraphicFramePr>
        <p:xfrm>
          <a:off x="423863" y="1631950"/>
          <a:ext cx="11953875" cy="763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Visio" r:id="rId3" imgW="29234818" imgH="18290902" progId="">
                  <p:embed/>
                </p:oleObj>
              </mc:Choice>
              <mc:Fallback>
                <p:oleObj name="Visio" r:id="rId3" imgW="29234818" imgH="18290902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3" y="1631950"/>
                        <a:ext cx="11953875" cy="763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3895725" y="2047875"/>
            <a:ext cx="287338" cy="288925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11812588" y="4116388"/>
            <a:ext cx="288925" cy="288925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</a:p>
        </p:txBody>
      </p:sp>
      <p:sp>
        <p:nvSpPr>
          <p:cNvPr id="21510" name="TextBox 5"/>
          <p:cNvSpPr txBox="1">
            <a:spLocks noChangeArrowheads="1"/>
          </p:cNvSpPr>
          <p:nvPr/>
        </p:nvSpPr>
        <p:spPr bwMode="auto">
          <a:xfrm>
            <a:off x="2270125" y="7172325"/>
            <a:ext cx="287338" cy="287338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</a:p>
        </p:txBody>
      </p:sp>
      <p:sp>
        <p:nvSpPr>
          <p:cNvPr id="21511" name="TextBox 6"/>
          <p:cNvSpPr txBox="1">
            <a:spLocks noChangeArrowheads="1"/>
          </p:cNvSpPr>
          <p:nvPr/>
        </p:nvSpPr>
        <p:spPr bwMode="auto">
          <a:xfrm>
            <a:off x="7859713" y="8245475"/>
            <a:ext cx="288925" cy="287338"/>
          </a:xfrm>
          <a:prstGeom prst="rect">
            <a:avLst/>
          </a:prstGeom>
          <a:solidFill>
            <a:srgbClr val="FF0000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</a:t>
            </a:r>
          </a:p>
        </p:txBody>
      </p:sp>
      <p:sp>
        <p:nvSpPr>
          <p:cNvPr id="8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(план чердака объекта)</a:t>
            </a:r>
          </a:p>
        </p:txBody>
      </p:sp>
      <p:graphicFrame>
        <p:nvGraphicFramePr>
          <p:cNvPr id="22531" name="Object 2"/>
          <p:cNvGraphicFramePr>
            <a:graphicFrameLocks noChangeAspect="1"/>
          </p:cNvGraphicFramePr>
          <p:nvPr/>
        </p:nvGraphicFramePr>
        <p:xfrm>
          <a:off x="1144588" y="1847850"/>
          <a:ext cx="10512425" cy="590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Visio" r:id="rId3" imgW="26454831" imgH="14430993" progId="">
                  <p:embed/>
                </p:oleObj>
              </mc:Choice>
              <mc:Fallback>
                <p:oleObj name="Visio" r:id="rId3" imgW="26454831" imgH="14430993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588" y="1847850"/>
                        <a:ext cx="10512425" cy="590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63" name="Group 35"/>
          <p:cNvGraphicFramePr>
            <a:graphicFrameLocks noGrp="1"/>
          </p:cNvGraphicFramePr>
          <p:nvPr/>
        </p:nvGraphicFramePr>
        <p:xfrm>
          <a:off x="400050" y="1339850"/>
          <a:ext cx="12001500" cy="8136295"/>
        </p:xfrm>
        <a:graphic>
          <a:graphicData uri="http://schemas.openxmlformats.org/drawingml/2006/table">
            <a:tbl>
              <a:tblPr/>
              <a:tblGrid>
                <a:gridCol w="1000125"/>
                <a:gridCol w="6700838"/>
                <a:gridCol w="4300537"/>
              </a:tblGrid>
              <a:tr h="9000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576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 здания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</a:t>
                      </a: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762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Степень огнестойкости здания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степень огнестойкости</a:t>
                      </a: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51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находящихся людей в здании: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дневное время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ночное время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чел. 2; детей 0 чел.; больных – чел.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чел. 19; детей 0 чел.; больных – чел.</a:t>
                      </a:r>
                    </a:p>
                  </a:txBody>
                  <a:tcPr marL="128016" marR="128016" marT="64004" marB="640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200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</a:t>
                      </a: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и конструктивные особенности здания: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этажность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высота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размеры (геометрические)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назначение подвала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чердака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тех. этажа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2-х этажное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метров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* 15 метров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есть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777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конструкции: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Наружные стены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Перегородки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мин. (потеря огнестойкости)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 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умереннопожароопасные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мин. (потеря несущей стойкости)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ru-RU" sz="17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умереннопожароопасные</a:t>
                      </a: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4" marB="640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584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sp>
        <p:nvSpPr>
          <p:cNvPr id="5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graphicFrame>
        <p:nvGraphicFramePr>
          <p:cNvPr id="24598" name="Group 22"/>
          <p:cNvGraphicFramePr>
            <a:graphicFrameLocks noGrp="1"/>
          </p:cNvGraphicFramePr>
          <p:nvPr/>
        </p:nvGraphicFramePr>
        <p:xfrm>
          <a:off x="257175" y="1349375"/>
          <a:ext cx="12287250" cy="8126413"/>
        </p:xfrm>
        <a:graphic>
          <a:graphicData uri="http://schemas.openxmlformats.org/drawingml/2006/table">
            <a:tbl>
              <a:tblPr/>
              <a:tblGrid>
                <a:gridCol w="1023938"/>
                <a:gridCol w="6861175"/>
                <a:gridCol w="4402137"/>
              </a:tblGrid>
              <a:tr h="1119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п\п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773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Перекрытия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Лестничные клетки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мин. (потеря целостнотсти)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(умереннопожароопасные)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мин. (потеря целостнотсти)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Пожарная опасность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(умереннопожароопасные)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233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Строительные материалы: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Перегородки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Перекрытия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Горючесть: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умеренногорючие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Воспламеняемость: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умеренновоспламеняемые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Распространение пламени по поверхности: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умереннораспространяемые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Дымообразующая способность: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умеренной дымообразующей способностью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Токсичность: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умеренноопасные.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Горючесть: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нормальногорючие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Воспламеняемость: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умеренновоспламеняемые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Распространение пламени по поверхности: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умереннораспространяющие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Дымообразующая способность: 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умеренной дымообразующей способностью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Токсичность:</a:t>
                      </a: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умеренноопасные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61" name="Group 37"/>
          <p:cNvGraphicFramePr>
            <a:graphicFrameLocks noGrp="1"/>
          </p:cNvGraphicFramePr>
          <p:nvPr/>
        </p:nvGraphicFramePr>
        <p:xfrm>
          <a:off x="400050" y="1339850"/>
          <a:ext cx="12001500" cy="7948612"/>
        </p:xfrm>
        <a:graphic>
          <a:graphicData uri="http://schemas.openxmlformats.org/drawingml/2006/table">
            <a:tbl>
              <a:tblPr/>
              <a:tblGrid>
                <a:gridCol w="1000125"/>
                <a:gridCol w="6700838"/>
                <a:gridCol w="4300537"/>
              </a:tblGrid>
              <a:tr h="9366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п\п</a:t>
                      </a:r>
                    </a:p>
                  </a:txBody>
                  <a:tcPr marL="128016" marR="128016" marT="64009" marB="640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128016" marR="128016" marT="64009" marB="640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128016" marR="128016" marT="64009" marB="640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2977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5.2.4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Кровля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Лестничные клетки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Горючесть: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нормальногорючие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Воспламеняемость: 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умеренновоспламеняемые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Распространение пламени по поверхности: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умереннораспространяющие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Дымообразующая способность: 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умеренной дымообразующей способностью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Токсичность:</a:t>
                      </a: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умеренноопасные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128016" marR="128016" marT="64009" marB="640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Предел огнестойкости и вид противопожарных преград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00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Пути эвакуации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Дверные и оконные проемы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Места отключения электроэнергии, вентиляции, дымоудаления.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Электроэнергия от электрощитовой в помещении тамбура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Газ нет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элементы опасности для людей при пожаре.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Отравление СО и продуктами разложения, воздействие высокой температуры, обрушение конструкций.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234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10.4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Противопожарное водоснабжение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количество пожарных водоемов, их емкость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пожарный водопровод, его вид, расход воды;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количество гидрантов;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наличие и количество внутренних пожарных кранов;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шт. 10000л.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нет;</a:t>
                      </a:r>
                    </a:p>
                  </a:txBody>
                  <a:tcPr marL="128016" marR="128016" marT="64009" marB="640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636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sp>
        <p:nvSpPr>
          <p:cNvPr id="5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98" name="Group 26"/>
          <p:cNvGraphicFramePr>
            <a:graphicFrameLocks noGrp="1"/>
          </p:cNvGraphicFramePr>
          <p:nvPr/>
        </p:nvGraphicFramePr>
        <p:xfrm>
          <a:off x="400050" y="1339850"/>
          <a:ext cx="12001500" cy="3465598"/>
        </p:xfrm>
        <a:graphic>
          <a:graphicData uri="http://schemas.openxmlformats.org/drawingml/2006/table">
            <a:tbl>
              <a:tblPr/>
              <a:tblGrid>
                <a:gridCol w="1000125"/>
                <a:gridCol w="6215071"/>
                <a:gridCol w="4786304"/>
              </a:tblGrid>
              <a:tr h="9365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п\п</a:t>
                      </a:r>
                      <a:endParaRPr kumimoji="0" lang="ru-RU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показателей пожарно-тактической характеристики объекта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 пожарно-тактической характеристики объекта</a:t>
                      </a:r>
                    </a:p>
                  </a:txBody>
                  <a:tcPr marL="128016" marR="128016" marT="64001" marB="640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12238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10.7</a:t>
                      </a: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-тип соединения и диаметр внутренних пожарных кранов;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требуемый расход воды на нужды пожаротушения: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способы подачи воды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ru-RU" sz="1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нет;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 л/с.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автоцистерны: с установкой на ПВ- расстояние 50 м.</a:t>
                      </a: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000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Помещения с наличием взрывоопасных веществ и материалов</a:t>
                      </a: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нет</a:t>
                      </a: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051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устройств автоматического пожаротушения и автоматической пожарной сигнализации </a:t>
                      </a: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Дымовое устройство автоматической пожарной сигнализации «Гранд магистр 4». Сигнал выведен на улицу и передается в ПЧ-34</a:t>
                      </a:r>
                    </a:p>
                  </a:txBody>
                  <a:tcPr marL="128016" marR="128016" marT="64001" marB="640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6648" name="Rectangle 4"/>
          <p:cNvSpPr txBox="1">
            <a:spLocks noChangeArrowheads="1"/>
          </p:cNvSpPr>
          <p:nvPr/>
        </p:nvSpPr>
        <p:spPr bwMode="auto">
          <a:xfrm>
            <a:off x="0" y="9525"/>
            <a:ext cx="12801600" cy="1258888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36" tIns="55219" rIns="110436" bIns="55219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(оперативно-технические характеристики объекта)</a:t>
            </a:r>
          </a:p>
        </p:txBody>
      </p:sp>
      <p:sp>
        <p:nvSpPr>
          <p:cNvPr id="5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96" name="Group 76"/>
          <p:cNvGraphicFramePr>
            <a:graphicFrameLocks noGrp="1"/>
          </p:cNvGraphicFramePr>
          <p:nvPr>
            <p:ph idx="4294967295"/>
          </p:nvPr>
        </p:nvGraphicFramePr>
        <p:xfrm>
          <a:off x="120650" y="1576388"/>
          <a:ext cx="12549188" cy="5183191"/>
        </p:xfrm>
        <a:graphic>
          <a:graphicData uri="http://schemas.openxmlformats.org/drawingml/2006/table">
            <a:tbl>
              <a:tblPr/>
              <a:tblGrid>
                <a:gridCol w="784225"/>
                <a:gridCol w="2844800"/>
                <a:gridCol w="4133850"/>
                <a:gridCol w="4786313"/>
              </a:tblGrid>
              <a:tr h="739774">
                <a:tc>
                  <a:txBody>
                    <a:bodyPr/>
                    <a:lstStyle/>
                    <a:p>
                      <a:pPr marL="79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7938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ПРОВЕРКИ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ПРОВЕРЯЮЩИЙ ОРГАН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ВЫНЕСЕННОЕ РЕШЕНИЕ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539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412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3175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444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365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444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3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49213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5560" marR="3556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7722" name="Rectangle 4"/>
          <p:cNvSpPr txBox="1">
            <a:spLocks noChangeArrowheads="1"/>
          </p:cNvSpPr>
          <p:nvPr/>
        </p:nvSpPr>
        <p:spPr bwMode="auto">
          <a:xfrm>
            <a:off x="0" y="0"/>
            <a:ext cx="12801600" cy="126047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50" tIns="55226" rIns="110450" bIns="55226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(лист учета проверки надзорными органами)</a:t>
            </a:r>
          </a:p>
        </p:txBody>
      </p:sp>
      <p:sp>
        <p:nvSpPr>
          <p:cNvPr id="4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 txBox="1">
            <a:spLocks noChangeArrowheads="1"/>
          </p:cNvSpPr>
          <p:nvPr/>
        </p:nvSpPr>
        <p:spPr bwMode="auto">
          <a:xfrm>
            <a:off x="0" y="0"/>
            <a:ext cx="12801600" cy="126047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110450" tIns="55226" rIns="110450" bIns="55226" anchor="ctr"/>
          <a:lstStyle/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ПАСПОРТ ОБЪЕКТА СИСТЕМЫ СОЦИАЛЬНОЙ ЗАЩИТЫ НАСЕЛЕНИЯ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latin typeface="Times New Roman" pitchFamily="18" charset="0"/>
                <a:cs typeface="Times New Roman" pitchFamily="18" charset="0"/>
              </a:rPr>
              <a:t>ДОМ ВЕТЕРАНОВ с. Топки, ул. Больничная, дом 3</a:t>
            </a:r>
          </a:p>
          <a:p>
            <a:pPr algn="ctr" defTabSz="1543050">
              <a:lnSpc>
                <a:spcPct val="80000"/>
              </a:lnSpc>
            </a:pPr>
            <a:r>
              <a:rPr lang="ru-RU" sz="21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(декларация пожарной безопасности)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3729038"/>
          <a:ext cx="12801600" cy="4040189"/>
        </p:xfrm>
        <a:graphic>
          <a:graphicData uri="http://schemas.openxmlformats.org/drawingml/2006/table">
            <a:tbl>
              <a:tblPr/>
              <a:tblGrid>
                <a:gridCol w="1149350"/>
                <a:gridCol w="11652250"/>
              </a:tblGrid>
              <a:tr h="2133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раздела</a:t>
                      </a: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2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пожарного риска </a:t>
                      </a:r>
                      <a:r>
                        <a:rPr kumimoji="0" lang="ru-RU" sz="11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(1)</a:t>
                      </a: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обеспеченного на объекте защиты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Расчет риска не проводился.</a:t>
                      </a: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(Заполняется, если проводился расчет риска. В разделе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указываются  расчетные значения уровня пожарного риска и допустимые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значения уровня пожарного риска, а также комплекс выполняемых инженерно-технических и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организационных мероприятий для обеспечения  допустимого значения уровня пожарного риска)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672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возможного ущерба имуществу третьих лиц от пожара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10 000 (десять тысяч) рублей 00 копеек.</a:t>
                      </a: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93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 Заполняется самостоятельно, исходя из собственной оценки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12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возможного ущерба имуществу третьих лиц от пожара, либо приводятся реквизиты документов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страхования (2))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008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федеральных законов о технических регламентах и нормативных документов по пожарной безопасности,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выполнение которых обеспечивается на объекте защиты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Объект защиты был введен в эксплуатацию до 01.05.2009г.. </a:t>
                      </a: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 разделе указывается перечень выполняемых требований  федеральных законов 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объекте выполняются следующие требования: </a:t>
                      </a: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5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технических  регламентах и нормативных документов по пожарной безопасности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для конкретного объекта защиты)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9683" marR="496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7800975"/>
            <a:ext cx="128016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Настоящую декларацию разработал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______________________________                                   _________________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(Должность, фамилия, инициалы)                                                                                       (Подпись)</a:t>
            </a:r>
          </a:p>
          <a:p>
            <a:pPr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«___» ________________20___г.</a:t>
            </a:r>
          </a:p>
          <a:p>
            <a:pPr indent="449263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							М.П.</a:t>
            </a:r>
          </a:p>
          <a:p>
            <a:pPr marL="1524000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(1) К декларации прилагаются расчеты по оценке пожарного риска.</a:t>
            </a:r>
          </a:p>
          <a:p>
            <a:pPr marL="1524000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(2) К декларации прилагается копия страхового полиса.</a:t>
            </a:r>
          </a:p>
          <a:p>
            <a:pPr>
              <a:defRPr/>
            </a:pPr>
            <a:r>
              <a:rPr lang="ru-RU" sz="1400" dirty="0"/>
              <a:t> </a:t>
            </a:r>
          </a:p>
          <a:p>
            <a:pPr indent="449263" algn="just"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28718" name="TextBox 7"/>
          <p:cNvSpPr txBox="1">
            <a:spLocks noChangeArrowheads="1"/>
          </p:cNvSpPr>
          <p:nvPr/>
        </p:nvSpPr>
        <p:spPr bwMode="auto">
          <a:xfrm>
            <a:off x="0" y="1228725"/>
            <a:ext cx="128016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ДЕКЛАРАЦИЯ ПОЖАРНОЙ БЕЗОПАСНОСТИ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          Настоящая декларация составлена в отношении ________________________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______________________________________________________________________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          (Указывается организационно-правовая форма юридического лица, функциональное назначение, полное и 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______________________________________________________________________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сокращенное наименование (в случае, если имеется), в том числе фирменное  наименование объекта защиты)__________________________________________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 Основной государственный регистрационный номер записи о государственной регистрации юридического лица ___________________________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Идентификационный номер налогоплательщика _______________________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Место нахождения объекта защиты ______________________________________________________________________________________________________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(Указывается адрес фактического  места нахождения объекта защиты)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Почтовый и электронный адреса, телефон, факс юридического лица и объекта защиты</a:t>
            </a:r>
          </a:p>
        </p:txBody>
      </p:sp>
      <p:sp>
        <p:nvSpPr>
          <p:cNvPr id="8" name="Text Box 294"/>
          <p:cNvSpPr txBox="1">
            <a:spLocks noChangeArrowheads="1"/>
          </p:cNvSpPr>
          <p:nvPr/>
        </p:nvSpPr>
        <p:spPr bwMode="auto">
          <a:xfrm>
            <a:off x="12082463" y="0"/>
            <a:ext cx="719137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1279525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1400" b="1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п.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algn="ctr">
          <a:solidFill>
            <a:srgbClr val="FF9900"/>
          </a:solidFill>
          <a:prstDash val="dash"/>
          <a:miter lim="800000"/>
          <a:headEnd/>
          <a:tailEnd/>
        </a:ln>
      </a:spPr>
      <a:bodyPr lIns="127985" tIns="63994" rIns="127985" bIns="63994" anchor="ctr"/>
      <a:lstStyle>
        <a:defPPr algn="ctr" defTabSz="1276350">
          <a:defRPr sz="2500" b="0">
            <a:solidFill>
              <a:srgbClr val="FFFFFF"/>
            </a:solidFill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55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</TotalTime>
  <Words>1362</Words>
  <Application>Microsoft Office PowerPoint</Application>
  <PresentationFormat>A3 (297x420 мм)</PresentationFormat>
  <Paragraphs>430</Paragraphs>
  <Slides>14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Tahoma</vt:lpstr>
      <vt:lpstr>Times New Roman</vt:lpstr>
      <vt:lpstr>Тема Office</vt:lpstr>
      <vt:lpstr>1_Оформление по умолчанию</vt:lpstr>
      <vt:lpstr>CorelDRAW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zus62</dc:creator>
  <cp:lastModifiedBy>Рыболов Василий Геннадьевич</cp:lastModifiedBy>
  <cp:revision>205</cp:revision>
  <dcterms:modified xsi:type="dcterms:W3CDTF">2018-03-05T05:09:39Z</dcterms:modified>
</cp:coreProperties>
</file>